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1" r:id="rId2"/>
    <p:sldId id="262" r:id="rId3"/>
    <p:sldId id="284" r:id="rId4"/>
    <p:sldId id="283" r:id="rId5"/>
  </p:sldIdLst>
  <p:sldSz cx="6858000" cy="9906000" type="A4"/>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AE"/>
    <a:srgbClr val="242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snapToObjects="1">
      <p:cViewPr>
        <p:scale>
          <a:sx n="82" d="100"/>
          <a:sy n="82" d="100"/>
        </p:scale>
        <p:origin x="16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7" y="1"/>
            <a:ext cx="2951163" cy="498852"/>
          </a:xfrm>
          <a:prstGeom prst="rect">
            <a:avLst/>
          </a:prstGeom>
        </p:spPr>
        <p:txBody>
          <a:bodyPr vert="horz" lIns="91440" tIns="45720" rIns="91440" bIns="45720" rtlCol="0"/>
          <a:lstStyle>
            <a:lvl1pPr algn="r">
              <a:defRPr sz="1200"/>
            </a:lvl1pPr>
          </a:lstStyle>
          <a:p>
            <a:fld id="{63E8712C-23BA-0645-90B9-0A7F95DA0FE0}" type="datetimeFigureOut">
              <a:rPr lang="en-US" smtClean="0"/>
              <a:t>9/19/2019</a:t>
            </a:fld>
            <a:endParaRPr lang="en-US"/>
          </a:p>
        </p:txBody>
      </p:sp>
      <p:sp>
        <p:nvSpPr>
          <p:cNvPr id="4" name="Slide Image Placeholder 3"/>
          <p:cNvSpPr>
            <a:spLocks noGrp="1" noRot="1" noChangeAspect="1"/>
          </p:cNvSpPr>
          <p:nvPr>
            <p:ph type="sldImg" idx="2"/>
          </p:nvPr>
        </p:nvSpPr>
        <p:spPr>
          <a:xfrm>
            <a:off x="2244725" y="1243013"/>
            <a:ext cx="2320925"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3663"/>
            <a:ext cx="2951163" cy="49885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7" y="9443663"/>
            <a:ext cx="2951163" cy="498852"/>
          </a:xfrm>
          <a:prstGeom prst="rect">
            <a:avLst/>
          </a:prstGeom>
        </p:spPr>
        <p:txBody>
          <a:bodyPr vert="horz" lIns="91440" tIns="45720" rIns="91440" bIns="45720" rtlCol="0" anchor="b"/>
          <a:lstStyle>
            <a:lvl1pPr algn="r">
              <a:defRPr sz="1200"/>
            </a:lvl1pPr>
          </a:lstStyle>
          <a:p>
            <a:fld id="{2986BE26-E2FC-F845-9146-4F57A62BF01A}" type="slidenum">
              <a:rPr lang="en-US" smtClean="0"/>
              <a:t>‹#›</a:t>
            </a:fld>
            <a:endParaRPr lang="en-US"/>
          </a:p>
        </p:txBody>
      </p:sp>
    </p:spTree>
    <p:extLst>
      <p:ext uri="{BB962C8B-B14F-4D97-AF65-F5344CB8AC3E}">
        <p14:creationId xmlns:p14="http://schemas.microsoft.com/office/powerpoint/2010/main" val="376186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1243013"/>
            <a:ext cx="2320925" cy="3354387"/>
          </a:xfrm>
        </p:spPr>
      </p:sp>
      <p:sp>
        <p:nvSpPr>
          <p:cNvPr id="3" name="Notes Placeholder 2"/>
          <p:cNvSpPr>
            <a:spLocks noGrp="1"/>
          </p:cNvSpPr>
          <p:nvPr>
            <p:ph type="body" idx="1"/>
          </p:nvPr>
        </p:nvSpPr>
        <p:spPr/>
        <p:txBody>
          <a:bodyPr/>
          <a:lstStyle/>
          <a:p>
            <a:pPr>
              <a:lnSpc>
                <a:spcPts val="1400"/>
              </a:lnSpc>
              <a:spcAft>
                <a:spcPts val="600"/>
              </a:spcAft>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86BE26-E2FC-F845-9146-4F57A62BF01A}" type="slidenum">
              <a:rPr lang="en-US" smtClean="0"/>
              <a:t>1</a:t>
            </a:fld>
            <a:endParaRPr lang="en-US"/>
          </a:p>
        </p:txBody>
      </p:sp>
    </p:spTree>
    <p:extLst>
      <p:ext uri="{BB962C8B-B14F-4D97-AF65-F5344CB8AC3E}">
        <p14:creationId xmlns:p14="http://schemas.microsoft.com/office/powerpoint/2010/main" val="191281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1243013"/>
            <a:ext cx="2320925" cy="3354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86BE26-E2FC-F845-9146-4F57A62BF01A}" type="slidenum">
              <a:rPr lang="en-US" smtClean="0"/>
              <a:t>2</a:t>
            </a:fld>
            <a:endParaRPr lang="en-US"/>
          </a:p>
        </p:txBody>
      </p:sp>
    </p:spTree>
    <p:extLst>
      <p:ext uri="{BB962C8B-B14F-4D97-AF65-F5344CB8AC3E}">
        <p14:creationId xmlns:p14="http://schemas.microsoft.com/office/powerpoint/2010/main" val="114351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1243013"/>
            <a:ext cx="2320925" cy="3354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86BE26-E2FC-F845-9146-4F57A62BF01A}" type="slidenum">
              <a:rPr lang="en-US" smtClean="0"/>
              <a:t>3</a:t>
            </a:fld>
            <a:endParaRPr lang="en-US"/>
          </a:p>
        </p:txBody>
      </p:sp>
    </p:spTree>
    <p:extLst>
      <p:ext uri="{BB962C8B-B14F-4D97-AF65-F5344CB8AC3E}">
        <p14:creationId xmlns:p14="http://schemas.microsoft.com/office/powerpoint/2010/main" val="335311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1243013"/>
            <a:ext cx="2320925" cy="3354387"/>
          </a:xfrm>
        </p:spPr>
      </p:sp>
      <p:sp>
        <p:nvSpPr>
          <p:cNvPr id="3" name="Notes Placeholder 2"/>
          <p:cNvSpPr>
            <a:spLocks noGrp="1"/>
          </p:cNvSpPr>
          <p:nvPr>
            <p:ph type="body" idx="1"/>
          </p:nvPr>
        </p:nvSpPr>
        <p:spPr/>
        <p:txBody>
          <a:bodyPr/>
          <a:lstStyle/>
          <a:p>
            <a:endParaRPr lang="en-GB" sz="13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86BE26-E2FC-F845-9146-4F57A62BF01A}" type="slidenum">
              <a:rPr lang="en-US" smtClean="0"/>
              <a:t>4</a:t>
            </a:fld>
            <a:endParaRPr lang="en-US"/>
          </a:p>
        </p:txBody>
      </p:sp>
    </p:spTree>
    <p:extLst>
      <p:ext uri="{BB962C8B-B14F-4D97-AF65-F5344CB8AC3E}">
        <p14:creationId xmlns:p14="http://schemas.microsoft.com/office/powerpoint/2010/main" val="84416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E67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6458-6AB0-4A42-B20D-9F203B209025}"/>
              </a:ext>
            </a:extLst>
          </p:cNvPr>
          <p:cNvSpPr>
            <a:spLocks noGrp="1"/>
          </p:cNvSpPr>
          <p:nvPr>
            <p:ph type="ctrTitle"/>
          </p:nvPr>
        </p:nvSpPr>
        <p:spPr>
          <a:xfrm>
            <a:off x="200471" y="907982"/>
            <a:ext cx="6526263" cy="3448756"/>
          </a:xfrm>
        </p:spPr>
        <p:txBody>
          <a:bodyPr anchor="b"/>
          <a:lstStyle>
            <a:lvl1pPr algn="l">
              <a:defRPr sz="7041"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6A829B2-AC50-3E4F-879D-5735421C18B1}"/>
              </a:ext>
            </a:extLst>
          </p:cNvPr>
          <p:cNvSpPr>
            <a:spLocks noGrp="1"/>
          </p:cNvSpPr>
          <p:nvPr>
            <p:ph type="subTitle" idx="1"/>
          </p:nvPr>
        </p:nvSpPr>
        <p:spPr>
          <a:xfrm>
            <a:off x="200471" y="5202944"/>
            <a:ext cx="3558729" cy="2391656"/>
          </a:xfrm>
        </p:spPr>
        <p:txBody>
          <a:bodyPr/>
          <a:lstStyle>
            <a:lvl1pPr marL="0" indent="0" algn="l">
              <a:buNone/>
              <a:defRPr sz="2817">
                <a:solidFill>
                  <a:schemeClr val="bg1">
                    <a:alpha val="50000"/>
                  </a:schemeClr>
                </a:solidFill>
                <a:latin typeface="Arial" panose="020B0604020202020204" pitchFamily="34" charset="0"/>
                <a:cs typeface="Arial" panose="020B0604020202020204" pitchFamily="34" charset="0"/>
              </a:defRPr>
            </a:lvl1pPr>
            <a:lvl2pPr marL="536558" indent="0" algn="ctr">
              <a:buNone/>
              <a:defRPr sz="2347"/>
            </a:lvl2pPr>
            <a:lvl3pPr marL="1073117" indent="0" algn="ctr">
              <a:buNone/>
              <a:defRPr sz="2113"/>
            </a:lvl3pPr>
            <a:lvl4pPr marL="1609675" indent="0" algn="ctr">
              <a:buNone/>
              <a:defRPr sz="1878"/>
            </a:lvl4pPr>
            <a:lvl5pPr marL="2146234" indent="0" algn="ctr">
              <a:buNone/>
              <a:defRPr sz="1878"/>
            </a:lvl5pPr>
            <a:lvl6pPr marL="2682792" indent="0" algn="ctr">
              <a:buNone/>
              <a:defRPr sz="1878"/>
            </a:lvl6pPr>
            <a:lvl7pPr marL="3219351" indent="0" algn="ctr">
              <a:buNone/>
              <a:defRPr sz="1878"/>
            </a:lvl7pPr>
            <a:lvl8pPr marL="3755909" indent="0" algn="ctr">
              <a:buNone/>
              <a:defRPr sz="1878"/>
            </a:lvl8pPr>
            <a:lvl9pPr marL="4292468" indent="0" algn="ctr">
              <a:buNone/>
              <a:defRPr sz="1878"/>
            </a:lvl9pPr>
          </a:lstStyle>
          <a:p>
            <a:r>
              <a:rPr lang="en-US" dirty="0"/>
              <a:t>Click to edit Master subtitle style</a:t>
            </a:r>
          </a:p>
        </p:txBody>
      </p:sp>
      <p:pic>
        <p:nvPicPr>
          <p:cNvPr id="10" name="Picture 9">
            <a:extLst>
              <a:ext uri="{FF2B5EF4-FFF2-40B4-BE49-F238E27FC236}">
                <a16:creationId xmlns:a16="http://schemas.microsoft.com/office/drawing/2014/main" id="{C45DBA6C-3286-184A-AE5C-A91556EBDED0}"/>
              </a:ext>
            </a:extLst>
          </p:cNvPr>
          <p:cNvPicPr>
            <a:picLocks noChangeAspect="1"/>
          </p:cNvPicPr>
          <p:nvPr userDrawn="1"/>
        </p:nvPicPr>
        <p:blipFill>
          <a:blip r:embed="rId2"/>
          <a:stretch>
            <a:fillRect/>
          </a:stretch>
        </p:blipFill>
        <p:spPr>
          <a:xfrm>
            <a:off x="5012576" y="7369489"/>
            <a:ext cx="1568109" cy="1820000"/>
          </a:xfrm>
          <a:prstGeom prst="rect">
            <a:avLst/>
          </a:prstGeom>
        </p:spPr>
      </p:pic>
    </p:spTree>
    <p:extLst>
      <p:ext uri="{BB962C8B-B14F-4D97-AF65-F5344CB8AC3E}">
        <p14:creationId xmlns:p14="http://schemas.microsoft.com/office/powerpoint/2010/main" val="37195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DCDC8-24EF-8742-86C0-F147FB72B2BB}"/>
              </a:ext>
            </a:extLst>
          </p:cNvPr>
          <p:cNvSpPr/>
          <p:nvPr userDrawn="1"/>
        </p:nvSpPr>
        <p:spPr>
          <a:xfrm>
            <a:off x="0" y="0"/>
            <a:ext cx="6858000" cy="1761067"/>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latin typeface="Arial" panose="020B0604020202020204" pitchFamily="34" charset="0"/>
              <a:cs typeface="Arial" panose="020B0604020202020204" pitchFamily="34" charset="0"/>
            </a:endParaRPr>
          </a:p>
        </p:txBody>
      </p:sp>
      <p:sp>
        <p:nvSpPr>
          <p:cNvPr id="22" name="Text Placeholder 20">
            <a:extLst>
              <a:ext uri="{FF2B5EF4-FFF2-40B4-BE49-F238E27FC236}">
                <a16:creationId xmlns:a16="http://schemas.microsoft.com/office/drawing/2014/main" id="{D400C693-1F5B-CF46-9639-54C8FF49CEFA}"/>
              </a:ext>
            </a:extLst>
          </p:cNvPr>
          <p:cNvSpPr>
            <a:spLocks noGrp="1"/>
          </p:cNvSpPr>
          <p:nvPr>
            <p:ph type="body" sz="quarter" idx="10" hasCustomPrompt="1"/>
          </p:nvPr>
        </p:nvSpPr>
        <p:spPr>
          <a:xfrm>
            <a:off x="200471" y="588780"/>
            <a:ext cx="3941118" cy="780940"/>
          </a:xfrm>
        </p:spPr>
        <p:txBody>
          <a:bodyPr lIns="0" rIns="90000">
            <a:noAutofit/>
          </a:bodyPr>
          <a:lstStyle>
            <a:lvl1pPr marL="0" indent="0" algn="l" defTabSz="1073117" rtl="0" eaLnBrk="1" latinLnBrk="0" hangingPunct="1">
              <a:buNone/>
              <a:defRPr lang="en-US" sz="3755"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Slide title</a:t>
            </a:r>
          </a:p>
        </p:txBody>
      </p:sp>
      <p:pic>
        <p:nvPicPr>
          <p:cNvPr id="2" name="Picture 1">
            <a:extLst>
              <a:ext uri="{FF2B5EF4-FFF2-40B4-BE49-F238E27FC236}">
                <a16:creationId xmlns:a16="http://schemas.microsoft.com/office/drawing/2014/main" id="{89DB9DB9-E5AF-AF40-AE47-ECE641DC6C4B}"/>
              </a:ext>
            </a:extLst>
          </p:cNvPr>
          <p:cNvPicPr>
            <a:picLocks noChangeAspect="1"/>
          </p:cNvPicPr>
          <p:nvPr userDrawn="1"/>
        </p:nvPicPr>
        <p:blipFill>
          <a:blip r:embed="rId2"/>
          <a:stretch>
            <a:fillRect/>
          </a:stretch>
        </p:blipFill>
        <p:spPr>
          <a:xfrm>
            <a:off x="5606656" y="224883"/>
            <a:ext cx="1120078" cy="1300000"/>
          </a:xfrm>
          <a:prstGeom prst="rect">
            <a:avLst/>
          </a:prstGeom>
        </p:spPr>
      </p:pic>
      <p:sp>
        <p:nvSpPr>
          <p:cNvPr id="21" name="Text Placeholder 38">
            <a:extLst>
              <a:ext uri="{FF2B5EF4-FFF2-40B4-BE49-F238E27FC236}">
                <a16:creationId xmlns:a16="http://schemas.microsoft.com/office/drawing/2014/main" id="{CDB7F190-90D3-5C4E-8CF1-C81437EA18C6}"/>
              </a:ext>
            </a:extLst>
          </p:cNvPr>
          <p:cNvSpPr>
            <a:spLocks noGrp="1"/>
          </p:cNvSpPr>
          <p:nvPr>
            <p:ph type="body" sz="quarter" idx="15" hasCustomPrompt="1"/>
          </p:nvPr>
        </p:nvSpPr>
        <p:spPr>
          <a:xfrm>
            <a:off x="200471" y="2113661"/>
            <a:ext cx="6526263" cy="6831549"/>
          </a:xfrm>
          <a:noFill/>
        </p:spPr>
        <p:txBody>
          <a:bodyPr lIns="0" rIns="0"/>
          <a:lstStyle>
            <a:lvl1pPr marL="0" indent="0">
              <a:buNone/>
              <a:defRPr sz="3755" b="1">
                <a:solidFill>
                  <a:srgbClr val="242E5C"/>
                </a:solidFill>
                <a:latin typeface="Arial" panose="020B0604020202020204" pitchFamily="34" charset="0"/>
                <a:cs typeface="Arial" panose="020B0604020202020204" pitchFamily="34" charset="0"/>
              </a:defRPr>
            </a:lvl1pPr>
            <a:lvl2pPr marL="0" indent="0">
              <a:lnSpc>
                <a:spcPct val="120000"/>
              </a:lnSpc>
              <a:buNone/>
              <a:defRPr sz="2113" b="1">
                <a:solidFill>
                  <a:schemeClr val="tx1">
                    <a:lumMod val="85000"/>
                    <a:lumOff val="15000"/>
                  </a:schemeClr>
                </a:solidFill>
                <a:latin typeface="Arial" panose="020B0604020202020204" pitchFamily="34" charset="0"/>
                <a:cs typeface="Arial" panose="020B0604020202020204" pitchFamily="34" charset="0"/>
              </a:defRPr>
            </a:lvl2pPr>
            <a:lvl3pPr marL="1073117"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2146234" indent="0">
              <a:buNone/>
              <a:defRPr/>
            </a:lvl5pPr>
          </a:lstStyle>
          <a:p>
            <a:pPr lvl="0"/>
            <a:r>
              <a:rPr lang="en-US" dirty="0"/>
              <a:t>Title</a:t>
            </a:r>
          </a:p>
          <a:p>
            <a:pPr lvl="1"/>
            <a:r>
              <a:rPr lang="en-US" dirty="0"/>
              <a:t>Sub title</a:t>
            </a:r>
          </a:p>
          <a:p>
            <a:pPr lvl="3"/>
            <a:r>
              <a:rPr lang="en-US" dirty="0"/>
              <a:t>Body text</a:t>
            </a:r>
          </a:p>
        </p:txBody>
      </p:sp>
      <p:sp>
        <p:nvSpPr>
          <p:cNvPr id="5" name="Date Placeholder 4">
            <a:extLst>
              <a:ext uri="{FF2B5EF4-FFF2-40B4-BE49-F238E27FC236}">
                <a16:creationId xmlns:a16="http://schemas.microsoft.com/office/drawing/2014/main" id="{EE35153A-8EA8-DF4C-B32B-406C21AC23A3}"/>
              </a:ext>
            </a:extLst>
          </p:cNvPr>
          <p:cNvSpPr>
            <a:spLocks noGrp="1"/>
          </p:cNvSpPr>
          <p:nvPr>
            <p:ph type="dt" sz="half" idx="16"/>
          </p:nvPr>
        </p:nvSpPr>
        <p:spPr>
          <a:xfrm>
            <a:off x="200471" y="9181397"/>
            <a:ext cx="1543050" cy="527403"/>
          </a:xfrm>
        </p:spPr>
        <p:txBody>
          <a:bodyPr/>
          <a:lstStyle>
            <a:lvl1pPr>
              <a:defRPr>
                <a:latin typeface="Arial" panose="020B0604020202020204" pitchFamily="34" charset="0"/>
                <a:cs typeface="Arial" panose="020B0604020202020204" pitchFamily="34" charset="0"/>
              </a:defRPr>
            </a:lvl1pPr>
          </a:lstStyle>
          <a:p>
            <a:fld id="{D895422D-D81A-964C-BA34-200EA1487780}" type="datetime1">
              <a:rPr lang="en-GB" smtClean="0"/>
              <a:t>19/09/2019</a:t>
            </a:fld>
            <a:endParaRPr lang="en-US" dirty="0"/>
          </a:p>
        </p:txBody>
      </p:sp>
      <p:sp>
        <p:nvSpPr>
          <p:cNvPr id="6" name="Footer Placeholder 5">
            <a:extLst>
              <a:ext uri="{FF2B5EF4-FFF2-40B4-BE49-F238E27FC236}">
                <a16:creationId xmlns:a16="http://schemas.microsoft.com/office/drawing/2014/main" id="{95124F7B-A10A-D643-870C-BCE0CCA9BF2E}"/>
              </a:ext>
            </a:extLst>
          </p:cNvPr>
          <p:cNvSpPr>
            <a:spLocks noGrp="1"/>
          </p:cNvSpPr>
          <p:nvPr>
            <p:ph type="ftr" sz="quarter" idx="17"/>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25A4B396-E3BB-2247-9F3F-D178A74AC615}"/>
              </a:ext>
            </a:extLst>
          </p:cNvPr>
          <p:cNvSpPr>
            <a:spLocks noGrp="1"/>
          </p:cNvSpPr>
          <p:nvPr>
            <p:ph type="sldNum" sz="quarter" idx="18"/>
          </p:nvPr>
        </p:nvSpPr>
        <p:spPr>
          <a:xfrm>
            <a:off x="5183684" y="9181397"/>
            <a:ext cx="1543050" cy="527403"/>
          </a:xfrm>
        </p:spPr>
        <p:txBody>
          <a:bodyPr/>
          <a:lstStyle>
            <a:lvl1pPr>
              <a:defRPr>
                <a:latin typeface="Arial" panose="020B0604020202020204" pitchFamily="34" charset="0"/>
                <a:cs typeface="Arial" panose="020B0604020202020204" pitchFamily="34" charset="0"/>
              </a:defRPr>
            </a:lvl1pPr>
          </a:lstStyle>
          <a:p>
            <a:fld id="{19DD8A4B-8D8F-A949-B0F4-43D2F6CA35F6}" type="slidenum">
              <a:rPr lang="en-US" smtClean="0"/>
              <a:pPr/>
              <a:t>‹#›</a:t>
            </a:fld>
            <a:endParaRPr lang="en-US" dirty="0"/>
          </a:p>
        </p:txBody>
      </p:sp>
    </p:spTree>
    <p:extLst>
      <p:ext uri="{BB962C8B-B14F-4D97-AF65-F5344CB8AC3E}">
        <p14:creationId xmlns:p14="http://schemas.microsoft.com/office/powerpoint/2010/main" val="121515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DCDC8-24EF-8742-86C0-F147FB72B2BB}"/>
              </a:ext>
            </a:extLst>
          </p:cNvPr>
          <p:cNvSpPr/>
          <p:nvPr userDrawn="1"/>
        </p:nvSpPr>
        <p:spPr>
          <a:xfrm>
            <a:off x="0" y="0"/>
            <a:ext cx="6858000" cy="1761067"/>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DB9DB9-E5AF-AF40-AE47-ECE641DC6C4B}"/>
              </a:ext>
            </a:extLst>
          </p:cNvPr>
          <p:cNvPicPr>
            <a:picLocks noChangeAspect="1"/>
          </p:cNvPicPr>
          <p:nvPr userDrawn="1"/>
        </p:nvPicPr>
        <p:blipFill>
          <a:blip r:embed="rId2"/>
          <a:stretch>
            <a:fillRect/>
          </a:stretch>
        </p:blipFill>
        <p:spPr>
          <a:xfrm>
            <a:off x="5606656" y="224883"/>
            <a:ext cx="1120078" cy="1300000"/>
          </a:xfrm>
          <a:prstGeom prst="rect">
            <a:avLst/>
          </a:prstGeom>
        </p:spPr>
      </p:pic>
      <p:sp>
        <p:nvSpPr>
          <p:cNvPr id="20" name="Text Placeholder 38">
            <a:extLst>
              <a:ext uri="{FF2B5EF4-FFF2-40B4-BE49-F238E27FC236}">
                <a16:creationId xmlns:a16="http://schemas.microsoft.com/office/drawing/2014/main" id="{24A54122-8EF4-2042-8400-3989D59DBA0F}"/>
              </a:ext>
            </a:extLst>
          </p:cNvPr>
          <p:cNvSpPr>
            <a:spLocks noGrp="1"/>
          </p:cNvSpPr>
          <p:nvPr>
            <p:ph type="body" sz="quarter" idx="15" hasCustomPrompt="1"/>
          </p:nvPr>
        </p:nvSpPr>
        <p:spPr>
          <a:xfrm>
            <a:off x="3504903" y="2113661"/>
            <a:ext cx="3221831" cy="6831549"/>
          </a:xfrm>
          <a:noFill/>
        </p:spPr>
        <p:txBody>
          <a:bodyPr lIns="0" rIns="0"/>
          <a:lstStyle>
            <a:lvl1pPr marL="0" indent="0">
              <a:buNone/>
              <a:defRPr sz="3755" b="1">
                <a:solidFill>
                  <a:srgbClr val="242E5C"/>
                </a:solidFill>
                <a:latin typeface="Arial" panose="020B0604020202020204" pitchFamily="34" charset="0"/>
                <a:cs typeface="Arial" panose="020B0604020202020204" pitchFamily="34" charset="0"/>
              </a:defRPr>
            </a:lvl1pPr>
            <a:lvl2pPr marL="0" indent="0">
              <a:lnSpc>
                <a:spcPct val="120000"/>
              </a:lnSpc>
              <a:buNone/>
              <a:defRPr sz="2113" b="1">
                <a:solidFill>
                  <a:schemeClr val="tx1">
                    <a:lumMod val="85000"/>
                    <a:lumOff val="15000"/>
                  </a:schemeClr>
                </a:solidFill>
                <a:latin typeface="Arial" panose="020B0604020202020204" pitchFamily="34" charset="0"/>
                <a:cs typeface="Arial" panose="020B0604020202020204" pitchFamily="34" charset="0"/>
              </a:defRPr>
            </a:lvl2pPr>
            <a:lvl3pPr marL="1073117"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2146234" indent="0">
              <a:buNone/>
              <a:defRPr/>
            </a:lvl5pPr>
          </a:lstStyle>
          <a:p>
            <a:pPr lvl="0"/>
            <a:r>
              <a:rPr lang="en-US" dirty="0"/>
              <a:t>Title</a:t>
            </a:r>
          </a:p>
          <a:p>
            <a:pPr lvl="1"/>
            <a:r>
              <a:rPr lang="en-US" dirty="0"/>
              <a:t>Sub title</a:t>
            </a:r>
          </a:p>
          <a:p>
            <a:pPr lvl="3"/>
            <a:r>
              <a:rPr lang="en-US" dirty="0"/>
              <a:t>Body text</a:t>
            </a:r>
          </a:p>
        </p:txBody>
      </p:sp>
      <p:sp>
        <p:nvSpPr>
          <p:cNvPr id="8" name="Text Placeholder 38">
            <a:extLst>
              <a:ext uri="{FF2B5EF4-FFF2-40B4-BE49-F238E27FC236}">
                <a16:creationId xmlns:a16="http://schemas.microsoft.com/office/drawing/2014/main" id="{D2A401BB-4B50-A441-B555-A9BC360EDD5C}"/>
              </a:ext>
            </a:extLst>
          </p:cNvPr>
          <p:cNvSpPr>
            <a:spLocks noGrp="1"/>
          </p:cNvSpPr>
          <p:nvPr>
            <p:ph type="body" sz="quarter" idx="16" hasCustomPrompt="1"/>
          </p:nvPr>
        </p:nvSpPr>
        <p:spPr>
          <a:xfrm>
            <a:off x="200471" y="2113661"/>
            <a:ext cx="3165129" cy="6831549"/>
          </a:xfrm>
          <a:noFill/>
        </p:spPr>
        <p:txBody>
          <a:bodyPr lIns="0" rIns="0"/>
          <a:lstStyle>
            <a:lvl1pPr marL="0" indent="0">
              <a:buNone/>
              <a:defRPr sz="3755" b="1">
                <a:solidFill>
                  <a:srgbClr val="242E5C"/>
                </a:solidFill>
                <a:latin typeface="Arial" panose="020B0604020202020204" pitchFamily="34" charset="0"/>
                <a:cs typeface="Arial" panose="020B0604020202020204" pitchFamily="34" charset="0"/>
              </a:defRPr>
            </a:lvl1pPr>
            <a:lvl2pPr marL="0" indent="0">
              <a:lnSpc>
                <a:spcPct val="120000"/>
              </a:lnSpc>
              <a:buNone/>
              <a:defRPr sz="2113" b="1">
                <a:solidFill>
                  <a:schemeClr val="tx1">
                    <a:lumMod val="85000"/>
                    <a:lumOff val="15000"/>
                  </a:schemeClr>
                </a:solidFill>
                <a:latin typeface="Arial" panose="020B0604020202020204" pitchFamily="34" charset="0"/>
                <a:cs typeface="Arial" panose="020B0604020202020204" pitchFamily="34" charset="0"/>
              </a:defRPr>
            </a:lvl2pPr>
            <a:lvl3pPr marL="1073117"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2146234" indent="0">
              <a:buNone/>
              <a:defRPr/>
            </a:lvl5pPr>
          </a:lstStyle>
          <a:p>
            <a:pPr lvl="0"/>
            <a:r>
              <a:rPr lang="en-US" dirty="0"/>
              <a:t>Title</a:t>
            </a:r>
          </a:p>
          <a:p>
            <a:pPr lvl="1"/>
            <a:r>
              <a:rPr lang="en-US" dirty="0"/>
              <a:t>Sub title</a:t>
            </a:r>
          </a:p>
          <a:p>
            <a:pPr lvl="3"/>
            <a:r>
              <a:rPr lang="en-US" dirty="0"/>
              <a:t>Body text</a:t>
            </a:r>
          </a:p>
        </p:txBody>
      </p:sp>
      <p:sp>
        <p:nvSpPr>
          <p:cNvPr id="9" name="Date Placeholder 4">
            <a:extLst>
              <a:ext uri="{FF2B5EF4-FFF2-40B4-BE49-F238E27FC236}">
                <a16:creationId xmlns:a16="http://schemas.microsoft.com/office/drawing/2014/main" id="{9F8603DF-F26E-5040-BD6A-D26C5C8241DD}"/>
              </a:ext>
            </a:extLst>
          </p:cNvPr>
          <p:cNvSpPr>
            <a:spLocks noGrp="1"/>
          </p:cNvSpPr>
          <p:nvPr>
            <p:ph type="dt" sz="half" idx="17"/>
          </p:nvPr>
        </p:nvSpPr>
        <p:spPr>
          <a:xfrm>
            <a:off x="200471" y="9181397"/>
            <a:ext cx="1543050" cy="527403"/>
          </a:xfrm>
        </p:spPr>
        <p:txBody>
          <a:bodyPr/>
          <a:lstStyle>
            <a:lvl1pPr>
              <a:defRPr>
                <a:latin typeface="Arial" panose="020B0604020202020204" pitchFamily="34" charset="0"/>
                <a:cs typeface="Arial" panose="020B0604020202020204" pitchFamily="34" charset="0"/>
              </a:defRPr>
            </a:lvl1pPr>
          </a:lstStyle>
          <a:p>
            <a:fld id="{83F422B8-AA26-F947-B4EC-0708F5CC159F}" type="datetime1">
              <a:rPr lang="en-GB" smtClean="0"/>
              <a:t>19/09/2019</a:t>
            </a:fld>
            <a:endParaRPr lang="en-US" dirty="0"/>
          </a:p>
        </p:txBody>
      </p:sp>
      <p:sp>
        <p:nvSpPr>
          <p:cNvPr id="10" name="Footer Placeholder 5">
            <a:extLst>
              <a:ext uri="{FF2B5EF4-FFF2-40B4-BE49-F238E27FC236}">
                <a16:creationId xmlns:a16="http://schemas.microsoft.com/office/drawing/2014/main" id="{0D94D234-71AE-2142-B3EB-142B513D719E}"/>
              </a:ext>
            </a:extLst>
          </p:cNvPr>
          <p:cNvSpPr>
            <a:spLocks noGrp="1"/>
          </p:cNvSpPr>
          <p:nvPr>
            <p:ph type="ftr" sz="quarter" idx="18"/>
          </p:nvPr>
        </p:nvSpPr>
        <p:spPr>
          <a:xfrm>
            <a:off x="2271713" y="9181397"/>
            <a:ext cx="2314575" cy="527403"/>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87B6CCA3-5BA4-C147-8FE0-4DD2B5F48F16}"/>
              </a:ext>
            </a:extLst>
          </p:cNvPr>
          <p:cNvSpPr>
            <a:spLocks noGrp="1"/>
          </p:cNvSpPr>
          <p:nvPr>
            <p:ph type="sldNum" sz="quarter" idx="19"/>
          </p:nvPr>
        </p:nvSpPr>
        <p:spPr>
          <a:xfrm>
            <a:off x="5183684" y="9181397"/>
            <a:ext cx="1543050" cy="527403"/>
          </a:xfrm>
        </p:spPr>
        <p:txBody>
          <a:bodyPr/>
          <a:lstStyle>
            <a:lvl1pPr>
              <a:defRPr>
                <a:latin typeface="Arial" panose="020B0604020202020204" pitchFamily="34" charset="0"/>
                <a:cs typeface="Arial" panose="020B0604020202020204" pitchFamily="34" charset="0"/>
              </a:defRPr>
            </a:lvl1pPr>
          </a:lstStyle>
          <a:p>
            <a:fld id="{19DD8A4B-8D8F-A949-B0F4-43D2F6CA35F6}" type="slidenum">
              <a:rPr lang="en-US" smtClean="0"/>
              <a:pPr/>
              <a:t>‹#›</a:t>
            </a:fld>
            <a:endParaRPr lang="en-US" dirty="0"/>
          </a:p>
        </p:txBody>
      </p:sp>
      <p:sp>
        <p:nvSpPr>
          <p:cNvPr id="12" name="Text Placeholder 20">
            <a:extLst>
              <a:ext uri="{FF2B5EF4-FFF2-40B4-BE49-F238E27FC236}">
                <a16:creationId xmlns:a16="http://schemas.microsoft.com/office/drawing/2014/main" id="{470FC8DF-8258-034B-B83E-3A00116ADBFB}"/>
              </a:ext>
            </a:extLst>
          </p:cNvPr>
          <p:cNvSpPr>
            <a:spLocks noGrp="1"/>
          </p:cNvSpPr>
          <p:nvPr>
            <p:ph type="body" sz="quarter" idx="10" hasCustomPrompt="1"/>
          </p:nvPr>
        </p:nvSpPr>
        <p:spPr>
          <a:xfrm>
            <a:off x="200471" y="588780"/>
            <a:ext cx="3941118" cy="780940"/>
          </a:xfrm>
        </p:spPr>
        <p:txBody>
          <a:bodyPr lIns="0" rIns="90000">
            <a:noAutofit/>
          </a:bodyPr>
          <a:lstStyle>
            <a:lvl1pPr marL="0" indent="0" algn="l" defTabSz="1073117" rtl="0" eaLnBrk="1" latinLnBrk="0" hangingPunct="1">
              <a:buNone/>
              <a:defRPr lang="en-US" sz="3755"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396330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Image an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DCDC8-24EF-8742-86C0-F147FB72B2BB}"/>
              </a:ext>
            </a:extLst>
          </p:cNvPr>
          <p:cNvSpPr/>
          <p:nvPr userDrawn="1"/>
        </p:nvSpPr>
        <p:spPr>
          <a:xfrm>
            <a:off x="0" y="0"/>
            <a:ext cx="6858000" cy="1761067"/>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DB9DB9-E5AF-AF40-AE47-ECE641DC6C4B}"/>
              </a:ext>
            </a:extLst>
          </p:cNvPr>
          <p:cNvPicPr>
            <a:picLocks noChangeAspect="1"/>
          </p:cNvPicPr>
          <p:nvPr userDrawn="1"/>
        </p:nvPicPr>
        <p:blipFill>
          <a:blip r:embed="rId2"/>
          <a:stretch>
            <a:fillRect/>
          </a:stretch>
        </p:blipFill>
        <p:spPr>
          <a:xfrm>
            <a:off x="5606656" y="224883"/>
            <a:ext cx="1120078" cy="1300000"/>
          </a:xfrm>
          <a:prstGeom prst="rect">
            <a:avLst/>
          </a:prstGeom>
        </p:spPr>
      </p:pic>
      <p:sp>
        <p:nvSpPr>
          <p:cNvPr id="19" name="Picture Placeholder 32">
            <a:extLst>
              <a:ext uri="{FF2B5EF4-FFF2-40B4-BE49-F238E27FC236}">
                <a16:creationId xmlns:a16="http://schemas.microsoft.com/office/drawing/2014/main" id="{FC3123B6-45CC-D243-B68C-D69AD034A0B8}"/>
              </a:ext>
            </a:extLst>
          </p:cNvPr>
          <p:cNvSpPr>
            <a:spLocks noGrp="1"/>
          </p:cNvSpPr>
          <p:nvPr>
            <p:ph type="pic" sz="quarter" idx="14"/>
          </p:nvPr>
        </p:nvSpPr>
        <p:spPr>
          <a:xfrm>
            <a:off x="200471" y="2113664"/>
            <a:ext cx="3165129" cy="6816095"/>
          </a:xfrm>
          <a:prstGeom prst="roundRect">
            <a:avLst>
              <a:gd name="adj" fmla="val 1422"/>
            </a:avLst>
          </a:prstGeom>
          <a:noFill/>
        </p:spPr>
        <p:txBody>
          <a:bodyPr anchor="b" anchorCtr="0"/>
          <a:lstStyle>
            <a:lvl1pPr marL="0" indent="0" algn="ctr">
              <a:buNone/>
              <a:defRPr>
                <a:solidFill>
                  <a:srgbClr val="242E5C"/>
                </a:solidFill>
                <a:latin typeface="Arial" panose="020B0604020202020204" pitchFamily="34" charset="0"/>
                <a:cs typeface="Arial" panose="020B0604020202020204" pitchFamily="34" charset="0"/>
              </a:defRPr>
            </a:lvl1pPr>
          </a:lstStyle>
          <a:p>
            <a:r>
              <a:rPr lang="en-US" dirty="0"/>
              <a:t>Click icon to add picture</a:t>
            </a:r>
          </a:p>
        </p:txBody>
      </p:sp>
      <p:sp>
        <p:nvSpPr>
          <p:cNvPr id="20" name="Text Placeholder 38">
            <a:extLst>
              <a:ext uri="{FF2B5EF4-FFF2-40B4-BE49-F238E27FC236}">
                <a16:creationId xmlns:a16="http://schemas.microsoft.com/office/drawing/2014/main" id="{24A54122-8EF4-2042-8400-3989D59DBA0F}"/>
              </a:ext>
            </a:extLst>
          </p:cNvPr>
          <p:cNvSpPr>
            <a:spLocks noGrp="1"/>
          </p:cNvSpPr>
          <p:nvPr>
            <p:ph type="body" sz="quarter" idx="15" hasCustomPrompt="1"/>
          </p:nvPr>
        </p:nvSpPr>
        <p:spPr>
          <a:xfrm>
            <a:off x="3504903" y="2113664"/>
            <a:ext cx="3221831" cy="6816095"/>
          </a:xfrm>
          <a:noFill/>
        </p:spPr>
        <p:txBody>
          <a:bodyPr lIns="0" rIns="0"/>
          <a:lstStyle>
            <a:lvl1pPr marL="0" indent="0">
              <a:buNone/>
              <a:defRPr sz="3755" b="1">
                <a:solidFill>
                  <a:srgbClr val="242E5C"/>
                </a:solidFill>
                <a:latin typeface="Arial" panose="020B0604020202020204" pitchFamily="34" charset="0"/>
                <a:cs typeface="Arial" panose="020B0604020202020204" pitchFamily="34" charset="0"/>
              </a:defRPr>
            </a:lvl1pPr>
            <a:lvl2pPr marL="0" indent="0">
              <a:lnSpc>
                <a:spcPct val="120000"/>
              </a:lnSpc>
              <a:buNone/>
              <a:defRPr sz="2113" b="1">
                <a:solidFill>
                  <a:schemeClr val="tx1">
                    <a:lumMod val="85000"/>
                    <a:lumOff val="15000"/>
                  </a:schemeClr>
                </a:solidFill>
                <a:latin typeface="Arial" panose="020B0604020202020204" pitchFamily="34" charset="0"/>
                <a:cs typeface="Arial" panose="020B0604020202020204" pitchFamily="34" charset="0"/>
              </a:defRPr>
            </a:lvl2pPr>
            <a:lvl3pPr marL="1073117"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2146234" indent="0">
              <a:buNone/>
              <a:defRPr/>
            </a:lvl5pPr>
          </a:lstStyle>
          <a:p>
            <a:pPr lvl="0"/>
            <a:r>
              <a:rPr lang="en-US" dirty="0"/>
              <a:t>Title</a:t>
            </a:r>
          </a:p>
          <a:p>
            <a:pPr lvl="1"/>
            <a:r>
              <a:rPr lang="en-US" dirty="0"/>
              <a:t>Sub title</a:t>
            </a:r>
          </a:p>
          <a:p>
            <a:pPr lvl="3"/>
            <a:r>
              <a:rPr lang="en-US" dirty="0"/>
              <a:t>Body text</a:t>
            </a:r>
          </a:p>
        </p:txBody>
      </p:sp>
      <p:sp>
        <p:nvSpPr>
          <p:cNvPr id="7" name="Date Placeholder 4">
            <a:extLst>
              <a:ext uri="{FF2B5EF4-FFF2-40B4-BE49-F238E27FC236}">
                <a16:creationId xmlns:a16="http://schemas.microsoft.com/office/drawing/2014/main" id="{2B9C6225-1A20-AD4E-AD1F-FFD64E98F7A5}"/>
              </a:ext>
            </a:extLst>
          </p:cNvPr>
          <p:cNvSpPr>
            <a:spLocks noGrp="1"/>
          </p:cNvSpPr>
          <p:nvPr>
            <p:ph type="dt" sz="half" idx="16"/>
          </p:nvPr>
        </p:nvSpPr>
        <p:spPr>
          <a:xfrm>
            <a:off x="200471" y="9181397"/>
            <a:ext cx="1543050" cy="527403"/>
          </a:xfrm>
        </p:spPr>
        <p:txBody>
          <a:bodyPr/>
          <a:lstStyle>
            <a:lvl1pPr>
              <a:defRPr>
                <a:latin typeface="Arial" panose="020B0604020202020204" pitchFamily="34" charset="0"/>
                <a:cs typeface="Arial" panose="020B0604020202020204" pitchFamily="34" charset="0"/>
              </a:defRPr>
            </a:lvl1pPr>
          </a:lstStyle>
          <a:p>
            <a:fld id="{4704673A-80C1-0A4C-8AEF-41CC5B0FF365}" type="datetime1">
              <a:rPr lang="en-GB" smtClean="0"/>
              <a:t>19/09/2019</a:t>
            </a:fld>
            <a:endParaRPr lang="en-US" dirty="0"/>
          </a:p>
        </p:txBody>
      </p:sp>
      <p:sp>
        <p:nvSpPr>
          <p:cNvPr id="8" name="Footer Placeholder 5">
            <a:extLst>
              <a:ext uri="{FF2B5EF4-FFF2-40B4-BE49-F238E27FC236}">
                <a16:creationId xmlns:a16="http://schemas.microsoft.com/office/drawing/2014/main" id="{265938D4-786C-6641-B274-381489BD98B2}"/>
              </a:ext>
            </a:extLst>
          </p:cNvPr>
          <p:cNvSpPr>
            <a:spLocks noGrp="1"/>
          </p:cNvSpPr>
          <p:nvPr>
            <p:ph type="ftr" sz="quarter" idx="17"/>
          </p:nvPr>
        </p:nvSpPr>
        <p:spPr>
          <a:xfrm>
            <a:off x="2271713" y="9181397"/>
            <a:ext cx="2314575" cy="527403"/>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6">
            <a:extLst>
              <a:ext uri="{FF2B5EF4-FFF2-40B4-BE49-F238E27FC236}">
                <a16:creationId xmlns:a16="http://schemas.microsoft.com/office/drawing/2014/main" id="{B7440C7D-2A16-2E40-8BB9-6F413BBC0E16}"/>
              </a:ext>
            </a:extLst>
          </p:cNvPr>
          <p:cNvSpPr>
            <a:spLocks noGrp="1"/>
          </p:cNvSpPr>
          <p:nvPr>
            <p:ph type="sldNum" sz="quarter" idx="18"/>
          </p:nvPr>
        </p:nvSpPr>
        <p:spPr>
          <a:xfrm>
            <a:off x="5183684" y="9181397"/>
            <a:ext cx="1543050" cy="527403"/>
          </a:xfrm>
        </p:spPr>
        <p:txBody>
          <a:bodyPr/>
          <a:lstStyle>
            <a:lvl1pPr>
              <a:defRPr>
                <a:latin typeface="Arial" panose="020B0604020202020204" pitchFamily="34" charset="0"/>
                <a:cs typeface="Arial" panose="020B0604020202020204" pitchFamily="34" charset="0"/>
              </a:defRPr>
            </a:lvl1pPr>
          </a:lstStyle>
          <a:p>
            <a:fld id="{19DD8A4B-8D8F-A949-B0F4-43D2F6CA35F6}" type="slidenum">
              <a:rPr lang="en-US" smtClean="0"/>
              <a:pPr/>
              <a:t>‹#›</a:t>
            </a:fld>
            <a:endParaRPr lang="en-US" dirty="0"/>
          </a:p>
        </p:txBody>
      </p:sp>
      <p:sp>
        <p:nvSpPr>
          <p:cNvPr id="10" name="Text Placeholder 20">
            <a:extLst>
              <a:ext uri="{FF2B5EF4-FFF2-40B4-BE49-F238E27FC236}">
                <a16:creationId xmlns:a16="http://schemas.microsoft.com/office/drawing/2014/main" id="{045F65D0-A45D-E14D-A000-0E2EB88A5A13}"/>
              </a:ext>
            </a:extLst>
          </p:cNvPr>
          <p:cNvSpPr>
            <a:spLocks noGrp="1"/>
          </p:cNvSpPr>
          <p:nvPr>
            <p:ph type="body" sz="quarter" idx="10" hasCustomPrompt="1"/>
          </p:nvPr>
        </p:nvSpPr>
        <p:spPr>
          <a:xfrm>
            <a:off x="200471" y="588780"/>
            <a:ext cx="3941118" cy="780940"/>
          </a:xfrm>
        </p:spPr>
        <p:txBody>
          <a:bodyPr lIns="0" rIns="90000">
            <a:noAutofit/>
          </a:bodyPr>
          <a:lstStyle>
            <a:lvl1pPr marL="0" indent="0" algn="l" defTabSz="1073117" rtl="0" eaLnBrk="1" latinLnBrk="0" hangingPunct="1">
              <a:buNone/>
              <a:defRPr lang="en-US" sz="3755"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183241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Image and Wider Text ">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DCDC8-24EF-8742-86C0-F147FB72B2BB}"/>
              </a:ext>
            </a:extLst>
          </p:cNvPr>
          <p:cNvSpPr/>
          <p:nvPr userDrawn="1"/>
        </p:nvSpPr>
        <p:spPr>
          <a:xfrm>
            <a:off x="0" y="0"/>
            <a:ext cx="6858000" cy="1761067"/>
          </a:xfrm>
          <a:prstGeom prst="rect">
            <a:avLst/>
          </a:prstGeom>
          <a:solidFill>
            <a:srgbClr val="3E67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3">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DB9DB9-E5AF-AF40-AE47-ECE641DC6C4B}"/>
              </a:ext>
            </a:extLst>
          </p:cNvPr>
          <p:cNvPicPr>
            <a:picLocks noChangeAspect="1"/>
          </p:cNvPicPr>
          <p:nvPr userDrawn="1"/>
        </p:nvPicPr>
        <p:blipFill>
          <a:blip r:embed="rId2"/>
          <a:stretch>
            <a:fillRect/>
          </a:stretch>
        </p:blipFill>
        <p:spPr>
          <a:xfrm>
            <a:off x="5606656" y="224883"/>
            <a:ext cx="1120078" cy="1300000"/>
          </a:xfrm>
          <a:prstGeom prst="rect">
            <a:avLst/>
          </a:prstGeom>
        </p:spPr>
      </p:pic>
      <p:sp>
        <p:nvSpPr>
          <p:cNvPr id="11" name="Picture Placeholder 32">
            <a:extLst>
              <a:ext uri="{FF2B5EF4-FFF2-40B4-BE49-F238E27FC236}">
                <a16:creationId xmlns:a16="http://schemas.microsoft.com/office/drawing/2014/main" id="{9A18B57F-47DA-1A4B-B522-792BF215DF7E}"/>
              </a:ext>
            </a:extLst>
          </p:cNvPr>
          <p:cNvSpPr>
            <a:spLocks noGrp="1"/>
          </p:cNvSpPr>
          <p:nvPr>
            <p:ph type="pic" sz="quarter" idx="14"/>
          </p:nvPr>
        </p:nvSpPr>
        <p:spPr>
          <a:xfrm>
            <a:off x="200470" y="2113661"/>
            <a:ext cx="2032367" cy="6831549"/>
          </a:xfrm>
          <a:prstGeom prst="roundRect">
            <a:avLst>
              <a:gd name="adj" fmla="val 1422"/>
            </a:avLst>
          </a:prstGeom>
          <a:noFill/>
        </p:spPr>
        <p:txBody>
          <a:bodyPr anchor="b" anchorCtr="0"/>
          <a:lstStyle>
            <a:lvl1pPr marL="0" indent="0" algn="ctr">
              <a:buNone/>
              <a:defRPr>
                <a:solidFill>
                  <a:schemeClr val="tx1"/>
                </a:solidFill>
                <a:latin typeface="Arial" panose="020B0604020202020204" pitchFamily="34" charset="0"/>
                <a:cs typeface="Arial" panose="020B0604020202020204" pitchFamily="34" charset="0"/>
              </a:defRPr>
            </a:lvl1pPr>
          </a:lstStyle>
          <a:p>
            <a:r>
              <a:rPr lang="en-US" dirty="0"/>
              <a:t>Click icon to add picture</a:t>
            </a:r>
          </a:p>
        </p:txBody>
      </p:sp>
      <p:sp>
        <p:nvSpPr>
          <p:cNvPr id="12" name="Text Placeholder 38">
            <a:extLst>
              <a:ext uri="{FF2B5EF4-FFF2-40B4-BE49-F238E27FC236}">
                <a16:creationId xmlns:a16="http://schemas.microsoft.com/office/drawing/2014/main" id="{E80F2102-6303-F74C-B23B-91783E5586E9}"/>
              </a:ext>
            </a:extLst>
          </p:cNvPr>
          <p:cNvSpPr>
            <a:spLocks noGrp="1"/>
          </p:cNvSpPr>
          <p:nvPr>
            <p:ph type="body" sz="quarter" idx="15" hasCustomPrompt="1"/>
          </p:nvPr>
        </p:nvSpPr>
        <p:spPr>
          <a:xfrm>
            <a:off x="2380364" y="2113661"/>
            <a:ext cx="4346370" cy="6831549"/>
          </a:xfrm>
          <a:noFill/>
        </p:spPr>
        <p:txBody>
          <a:bodyPr lIns="0" rIns="0"/>
          <a:lstStyle>
            <a:lvl1pPr marL="0" indent="0">
              <a:buNone/>
              <a:defRPr sz="3755" b="1">
                <a:solidFill>
                  <a:srgbClr val="242E5C"/>
                </a:solidFill>
                <a:latin typeface="Arial" panose="020B0604020202020204" pitchFamily="34" charset="0"/>
                <a:cs typeface="Arial" panose="020B0604020202020204" pitchFamily="34" charset="0"/>
              </a:defRPr>
            </a:lvl1pPr>
            <a:lvl2pPr marL="0" indent="0">
              <a:lnSpc>
                <a:spcPct val="120000"/>
              </a:lnSpc>
              <a:buNone/>
              <a:defRPr sz="2113" b="1">
                <a:solidFill>
                  <a:schemeClr val="tx1">
                    <a:lumMod val="85000"/>
                    <a:lumOff val="15000"/>
                  </a:schemeClr>
                </a:solidFill>
                <a:latin typeface="Arial" panose="020B0604020202020204" pitchFamily="34" charset="0"/>
                <a:cs typeface="Arial" panose="020B0604020202020204" pitchFamily="34" charset="0"/>
              </a:defRPr>
            </a:lvl2pPr>
            <a:lvl3pPr marL="1073117" indent="0">
              <a:buNone/>
              <a:defRPr/>
            </a:lvl3pPr>
            <a:lvl4pPr marL="0" indent="0">
              <a:lnSpc>
                <a:spcPct val="120000"/>
              </a:lnSpc>
              <a:buNone/>
              <a:defRPr>
                <a:solidFill>
                  <a:schemeClr val="tx1">
                    <a:lumMod val="85000"/>
                    <a:lumOff val="15000"/>
                  </a:schemeClr>
                </a:solidFill>
                <a:latin typeface="Arial" panose="020B0604020202020204" pitchFamily="34" charset="0"/>
                <a:cs typeface="Arial" panose="020B0604020202020204" pitchFamily="34" charset="0"/>
              </a:defRPr>
            </a:lvl4pPr>
            <a:lvl5pPr marL="2146234" indent="0">
              <a:buNone/>
              <a:defRPr/>
            </a:lvl5pPr>
          </a:lstStyle>
          <a:p>
            <a:pPr lvl="0"/>
            <a:r>
              <a:rPr lang="en-US" dirty="0"/>
              <a:t>Title</a:t>
            </a:r>
          </a:p>
          <a:p>
            <a:pPr lvl="1"/>
            <a:r>
              <a:rPr lang="en-US" dirty="0"/>
              <a:t>Sub title</a:t>
            </a:r>
          </a:p>
          <a:p>
            <a:pPr lvl="3"/>
            <a:r>
              <a:rPr lang="en-US" dirty="0"/>
              <a:t>Body text</a:t>
            </a:r>
          </a:p>
        </p:txBody>
      </p:sp>
      <p:sp>
        <p:nvSpPr>
          <p:cNvPr id="13" name="Date Placeholder 4">
            <a:extLst>
              <a:ext uri="{FF2B5EF4-FFF2-40B4-BE49-F238E27FC236}">
                <a16:creationId xmlns:a16="http://schemas.microsoft.com/office/drawing/2014/main" id="{430121CA-686F-7545-B856-27E14D67AF9E}"/>
              </a:ext>
            </a:extLst>
          </p:cNvPr>
          <p:cNvSpPr>
            <a:spLocks noGrp="1"/>
          </p:cNvSpPr>
          <p:nvPr>
            <p:ph type="dt" sz="half" idx="16"/>
          </p:nvPr>
        </p:nvSpPr>
        <p:spPr>
          <a:xfrm>
            <a:off x="200471" y="9181397"/>
            <a:ext cx="1543050" cy="527403"/>
          </a:xfrm>
        </p:spPr>
        <p:txBody>
          <a:bodyPr/>
          <a:lstStyle>
            <a:lvl1pPr>
              <a:defRPr>
                <a:latin typeface="Arial" panose="020B0604020202020204" pitchFamily="34" charset="0"/>
                <a:cs typeface="Arial" panose="020B0604020202020204" pitchFamily="34" charset="0"/>
              </a:defRPr>
            </a:lvl1pPr>
          </a:lstStyle>
          <a:p>
            <a:fld id="{EBAD5A65-E810-5D4A-8EC0-BA59FE798A0E}" type="datetime1">
              <a:rPr lang="en-GB" smtClean="0"/>
              <a:t>19/09/2019</a:t>
            </a:fld>
            <a:endParaRPr lang="en-US" dirty="0"/>
          </a:p>
        </p:txBody>
      </p:sp>
      <p:sp>
        <p:nvSpPr>
          <p:cNvPr id="14" name="Footer Placeholder 5">
            <a:extLst>
              <a:ext uri="{FF2B5EF4-FFF2-40B4-BE49-F238E27FC236}">
                <a16:creationId xmlns:a16="http://schemas.microsoft.com/office/drawing/2014/main" id="{1A12EE47-FB99-D04D-B58D-7D1B22353313}"/>
              </a:ext>
            </a:extLst>
          </p:cNvPr>
          <p:cNvSpPr>
            <a:spLocks noGrp="1"/>
          </p:cNvSpPr>
          <p:nvPr>
            <p:ph type="ftr" sz="quarter" idx="17"/>
          </p:nvPr>
        </p:nvSpPr>
        <p:spPr>
          <a:xfrm>
            <a:off x="2271713" y="9181397"/>
            <a:ext cx="2314575" cy="527403"/>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5" name="Slide Number Placeholder 6">
            <a:extLst>
              <a:ext uri="{FF2B5EF4-FFF2-40B4-BE49-F238E27FC236}">
                <a16:creationId xmlns:a16="http://schemas.microsoft.com/office/drawing/2014/main" id="{B47EA446-9FBC-C645-9D3C-050AB1B0E004}"/>
              </a:ext>
            </a:extLst>
          </p:cNvPr>
          <p:cNvSpPr>
            <a:spLocks noGrp="1"/>
          </p:cNvSpPr>
          <p:nvPr>
            <p:ph type="sldNum" sz="quarter" idx="18"/>
          </p:nvPr>
        </p:nvSpPr>
        <p:spPr>
          <a:xfrm>
            <a:off x="5183684" y="9181397"/>
            <a:ext cx="1543050" cy="527403"/>
          </a:xfrm>
        </p:spPr>
        <p:txBody>
          <a:bodyPr/>
          <a:lstStyle>
            <a:lvl1pPr>
              <a:defRPr>
                <a:latin typeface="Arial" panose="020B0604020202020204" pitchFamily="34" charset="0"/>
                <a:cs typeface="Arial" panose="020B0604020202020204" pitchFamily="34" charset="0"/>
              </a:defRPr>
            </a:lvl1pPr>
          </a:lstStyle>
          <a:p>
            <a:fld id="{19DD8A4B-8D8F-A949-B0F4-43D2F6CA35F6}" type="slidenum">
              <a:rPr lang="en-US" smtClean="0"/>
              <a:pPr/>
              <a:t>‹#›</a:t>
            </a:fld>
            <a:endParaRPr lang="en-US" dirty="0"/>
          </a:p>
        </p:txBody>
      </p:sp>
      <p:sp>
        <p:nvSpPr>
          <p:cNvPr id="16" name="Text Placeholder 20">
            <a:extLst>
              <a:ext uri="{FF2B5EF4-FFF2-40B4-BE49-F238E27FC236}">
                <a16:creationId xmlns:a16="http://schemas.microsoft.com/office/drawing/2014/main" id="{7909CB0C-7D7B-7E49-A0DC-EA3EFF092CD4}"/>
              </a:ext>
            </a:extLst>
          </p:cNvPr>
          <p:cNvSpPr>
            <a:spLocks noGrp="1"/>
          </p:cNvSpPr>
          <p:nvPr>
            <p:ph type="body" sz="quarter" idx="10" hasCustomPrompt="1"/>
          </p:nvPr>
        </p:nvSpPr>
        <p:spPr>
          <a:xfrm>
            <a:off x="200471" y="588780"/>
            <a:ext cx="3941118" cy="780940"/>
          </a:xfrm>
        </p:spPr>
        <p:txBody>
          <a:bodyPr lIns="0" rIns="90000">
            <a:noAutofit/>
          </a:bodyPr>
          <a:lstStyle>
            <a:lvl1pPr marL="0" indent="0" algn="l" defTabSz="1073117" rtl="0" eaLnBrk="1" latinLnBrk="0" hangingPunct="1">
              <a:buNone/>
              <a:defRPr lang="en-US" sz="3755" b="1"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2184160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D7685D-1A94-0C40-801B-D7018B370BD1}"/>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104D64-66FD-204D-9D6B-12CD1F525999}"/>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FCB8B0-B9AE-B24A-8EF3-4AB5092C105E}"/>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408">
                <a:solidFill>
                  <a:schemeClr val="tx1">
                    <a:tint val="75000"/>
                  </a:schemeClr>
                </a:solidFill>
              </a:defRPr>
            </a:lvl1pPr>
          </a:lstStyle>
          <a:p>
            <a:fld id="{44E552BB-DD7F-6D4C-AC53-6F39FC431129}" type="datetime1">
              <a:rPr lang="en-GB" smtClean="0"/>
              <a:t>19/09/2019</a:t>
            </a:fld>
            <a:endParaRPr lang="en-US"/>
          </a:p>
        </p:txBody>
      </p:sp>
      <p:sp>
        <p:nvSpPr>
          <p:cNvPr id="5" name="Footer Placeholder 4">
            <a:extLst>
              <a:ext uri="{FF2B5EF4-FFF2-40B4-BE49-F238E27FC236}">
                <a16:creationId xmlns:a16="http://schemas.microsoft.com/office/drawing/2014/main" id="{92EDD6A4-8315-FB46-A683-CF6DA0A544D6}"/>
              </a:ext>
            </a:extLst>
          </p:cNvPr>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408">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1F192-F1E1-EC4B-943D-282F660828EE}"/>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408">
                <a:solidFill>
                  <a:schemeClr val="tx1">
                    <a:tint val="75000"/>
                  </a:schemeClr>
                </a:solidFill>
              </a:defRPr>
            </a:lvl1pPr>
          </a:lstStyle>
          <a:p>
            <a:fld id="{19DD8A4B-8D8F-A949-B0F4-43D2F6CA35F6}" type="slidenum">
              <a:rPr lang="en-US" smtClean="0"/>
              <a:t>‹#›</a:t>
            </a:fld>
            <a:endParaRPr lang="en-US"/>
          </a:p>
        </p:txBody>
      </p:sp>
    </p:spTree>
    <p:extLst>
      <p:ext uri="{BB962C8B-B14F-4D97-AF65-F5344CB8AC3E}">
        <p14:creationId xmlns:p14="http://schemas.microsoft.com/office/powerpoint/2010/main" val="1874576955"/>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79" r:id="rId3"/>
    <p:sldLayoutId id="2147483677" r:id="rId4"/>
    <p:sldLayoutId id="2147483678" r:id="rId5"/>
  </p:sldLayoutIdLst>
  <p:hf hdr="0" ftr="0"/>
  <p:txStyles>
    <p:titleStyle>
      <a:lvl1pPr algn="l" defTabSz="1073117" rtl="0" eaLnBrk="1" latinLnBrk="0" hangingPunct="1">
        <a:lnSpc>
          <a:spcPct val="90000"/>
        </a:lnSpc>
        <a:spcBef>
          <a:spcPct val="0"/>
        </a:spcBef>
        <a:buNone/>
        <a:defRPr sz="5164"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073117" rtl="0" eaLnBrk="1" latinLnBrk="0" hangingPunct="1">
        <a:lnSpc>
          <a:spcPct val="90000"/>
        </a:lnSpc>
        <a:spcBef>
          <a:spcPts val="1174"/>
        </a:spcBef>
        <a:buFont typeface="Arial" panose="020B0604020202020204" pitchFamily="34" charset="0"/>
        <a:buNone/>
        <a:defRPr sz="3286" b="1" kern="1200">
          <a:solidFill>
            <a:schemeClr val="tx1"/>
          </a:solidFill>
          <a:latin typeface="Arial" panose="020B0604020202020204" pitchFamily="34" charset="0"/>
          <a:ea typeface="+mn-ea"/>
          <a:cs typeface="Arial" panose="020B0604020202020204" pitchFamily="34" charset="0"/>
        </a:defRPr>
      </a:lvl1pPr>
      <a:lvl2pPr marL="0" indent="0" algn="l" defTabSz="1073117" rtl="0" eaLnBrk="1" latinLnBrk="0" hangingPunct="1">
        <a:lnSpc>
          <a:spcPct val="90000"/>
        </a:lnSpc>
        <a:spcBef>
          <a:spcPts val="586"/>
        </a:spcBef>
        <a:buFont typeface="Arial" panose="020B0604020202020204" pitchFamily="34" charset="0"/>
        <a:buNone/>
        <a:defRPr sz="2817" kern="1200">
          <a:solidFill>
            <a:schemeClr val="tx1"/>
          </a:solidFill>
          <a:latin typeface="Arial" panose="020B0604020202020204" pitchFamily="34" charset="0"/>
          <a:ea typeface="+mn-ea"/>
          <a:cs typeface="Arial" panose="020B0604020202020204" pitchFamily="34" charset="0"/>
        </a:defRPr>
      </a:lvl2pPr>
      <a:lvl3pPr marL="0" indent="0" algn="l" defTabSz="1073117" rtl="0" eaLnBrk="1" latinLnBrk="0" hangingPunct="1">
        <a:lnSpc>
          <a:spcPct val="90000"/>
        </a:lnSpc>
        <a:spcBef>
          <a:spcPts val="586"/>
        </a:spcBef>
        <a:buFont typeface="Arial" panose="020B0604020202020204" pitchFamily="34" charset="0"/>
        <a:buNone/>
        <a:defRPr sz="2347" kern="1200">
          <a:solidFill>
            <a:schemeClr val="tx1"/>
          </a:solidFill>
          <a:latin typeface="Arial" panose="020B0604020202020204" pitchFamily="34" charset="0"/>
          <a:ea typeface="+mn-ea"/>
          <a:cs typeface="Arial" panose="020B0604020202020204" pitchFamily="34" charset="0"/>
        </a:defRPr>
      </a:lvl3pPr>
      <a:lvl4pPr marL="0" indent="0" algn="l" defTabSz="1073117" rtl="0" eaLnBrk="1" latinLnBrk="0" hangingPunct="1">
        <a:lnSpc>
          <a:spcPct val="90000"/>
        </a:lnSpc>
        <a:spcBef>
          <a:spcPts val="586"/>
        </a:spcBef>
        <a:buFont typeface="Arial" panose="020B0604020202020204" pitchFamily="34" charset="0"/>
        <a:buNone/>
        <a:defRPr sz="2113" kern="1200">
          <a:solidFill>
            <a:schemeClr val="tx1"/>
          </a:solidFill>
          <a:latin typeface="Arial" panose="020B0604020202020204" pitchFamily="34" charset="0"/>
          <a:ea typeface="+mn-ea"/>
          <a:cs typeface="Arial" panose="020B0604020202020204" pitchFamily="34" charset="0"/>
        </a:defRPr>
      </a:lvl4pPr>
      <a:lvl5pPr marL="0" indent="0" algn="l" defTabSz="1073117" rtl="0" eaLnBrk="1" latinLnBrk="0" hangingPunct="1">
        <a:lnSpc>
          <a:spcPct val="90000"/>
        </a:lnSpc>
        <a:spcBef>
          <a:spcPts val="586"/>
        </a:spcBef>
        <a:buFont typeface="Arial" panose="020B0604020202020204" pitchFamily="34" charset="0"/>
        <a:buNone/>
        <a:defRPr sz="2113" kern="1200">
          <a:solidFill>
            <a:schemeClr val="tx1"/>
          </a:solidFill>
          <a:latin typeface="Arial" panose="020B0604020202020204" pitchFamily="34" charset="0"/>
          <a:ea typeface="+mn-ea"/>
          <a:cs typeface="Arial" panose="020B0604020202020204" pitchFamily="34" charset="0"/>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92E2D713-3B2F-D14C-A72D-43D89AE8D8B4}"/>
              </a:ext>
            </a:extLst>
          </p:cNvPr>
          <p:cNvSpPr txBox="1">
            <a:spLocks/>
          </p:cNvSpPr>
          <p:nvPr/>
        </p:nvSpPr>
        <p:spPr>
          <a:xfrm>
            <a:off x="121234" y="5006749"/>
            <a:ext cx="5871004" cy="1094359"/>
          </a:xfrm>
          <a:prstGeom prst="rect">
            <a:avLst/>
          </a:prstGeom>
        </p:spPr>
        <p:txBody>
          <a:bodyPr vert="horz" lIns="107315" tIns="53658" rIns="107315" bIns="53658" rtlCol="0" anchor="t">
            <a:normAutofit fontScale="67500" lnSpcReduction="20000"/>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US" sz="7041" dirty="0" smtClean="0"/>
              <a:t>QUIZ with Answers</a:t>
            </a:r>
            <a:endParaRPr lang="en-US" sz="7041" dirty="0"/>
          </a:p>
        </p:txBody>
      </p:sp>
      <p:grpSp>
        <p:nvGrpSpPr>
          <p:cNvPr id="11" name="Group 10"/>
          <p:cNvGrpSpPr/>
          <p:nvPr/>
        </p:nvGrpSpPr>
        <p:grpSpPr>
          <a:xfrm>
            <a:off x="4894288" y="7225259"/>
            <a:ext cx="1963712" cy="2680741"/>
            <a:chOff x="4894288" y="7225259"/>
            <a:chExt cx="1963712" cy="2680741"/>
          </a:xfrm>
        </p:grpSpPr>
        <p:pic>
          <p:nvPicPr>
            <p:cNvPr id="9" name="Picture 8"/>
            <p:cNvPicPr>
              <a:picLocks noChangeAspect="1"/>
            </p:cNvPicPr>
            <p:nvPr/>
          </p:nvPicPr>
          <p:blipFill rotWithShape="1">
            <a:blip r:embed="rId3"/>
            <a:srcRect l="68182" t="53808" r="16756" b="23446"/>
            <a:stretch/>
          </p:blipFill>
          <p:spPr>
            <a:xfrm>
              <a:off x="4894288" y="8242091"/>
              <a:ext cx="1963712" cy="1663909"/>
            </a:xfrm>
            <a:prstGeom prst="rect">
              <a:avLst/>
            </a:prstGeom>
          </p:spPr>
        </p:pic>
        <p:pic>
          <p:nvPicPr>
            <p:cNvPr id="12" name="Picture 11"/>
            <p:cNvPicPr>
              <a:picLocks noChangeAspect="1"/>
            </p:cNvPicPr>
            <p:nvPr/>
          </p:nvPicPr>
          <p:blipFill rotWithShape="1">
            <a:blip r:embed="rId3"/>
            <a:srcRect l="68182" t="53808" r="16756" b="38676"/>
            <a:stretch/>
          </p:blipFill>
          <p:spPr>
            <a:xfrm>
              <a:off x="4894288" y="7225259"/>
              <a:ext cx="1963712" cy="1311761"/>
            </a:xfrm>
            <a:prstGeom prst="rect">
              <a:avLst/>
            </a:prstGeom>
          </p:spPr>
        </p:pic>
      </p:grpSp>
      <p:pic>
        <p:nvPicPr>
          <p:cNvPr id="2052" name="Picture 4" descr="Image result for UNIVERSITY OF EDINBURG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066" y="8978199"/>
            <a:ext cx="2555639" cy="61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234" y="8462339"/>
            <a:ext cx="2085002" cy="1223412"/>
          </a:xfrm>
          <a:prstGeom prst="rect">
            <a:avLst/>
          </a:prstGeom>
        </p:spPr>
        <p:txBody>
          <a:bodyPr wrap="square">
            <a:spAutoFit/>
          </a:bodyPr>
          <a:lstStyle/>
          <a:p>
            <a:r>
              <a:rPr lang="en-GB" sz="1050" dirty="0">
                <a:solidFill>
                  <a:schemeClr val="bg1">
                    <a:alpha val="50000"/>
                  </a:schemeClr>
                </a:solidFill>
                <a:latin typeface="Arial" panose="020B0604020202020204" pitchFamily="34" charset="0"/>
                <a:cs typeface="Arial" panose="020B0604020202020204" pitchFamily="34" charset="0"/>
              </a:rPr>
              <a:t>Creators: Kadar-Satat, G., Packwood, H. and Ashraf. S (2019). Credit: Buckley, J., Morales, A. and Wiseman, R. (2018) Britain by Numbers: Teaching Resources, UK Data Service. CC BY-NC 4.0</a:t>
            </a:r>
          </a:p>
        </p:txBody>
      </p:sp>
      <p:sp>
        <p:nvSpPr>
          <p:cNvPr id="5" name="Title 4">
            <a:extLst>
              <a:ext uri="{FF2B5EF4-FFF2-40B4-BE49-F238E27FC236}">
                <a16:creationId xmlns:a16="http://schemas.microsoft.com/office/drawing/2014/main" id="{92E2D713-3B2F-D14C-A72D-43D89AE8D8B4}"/>
              </a:ext>
            </a:extLst>
          </p:cNvPr>
          <p:cNvSpPr>
            <a:spLocks noGrp="1"/>
          </p:cNvSpPr>
          <p:nvPr>
            <p:ph type="ctrTitle"/>
          </p:nvPr>
        </p:nvSpPr>
        <p:spPr/>
        <p:txBody>
          <a:bodyPr>
            <a:normAutofit/>
          </a:bodyPr>
          <a:lstStyle/>
          <a:p>
            <a:r>
              <a:rPr lang="en-US" sz="3100" dirty="0">
                <a:solidFill>
                  <a:schemeClr val="bg1">
                    <a:alpha val="50000"/>
                  </a:schemeClr>
                </a:solidFill>
                <a:ea typeface="+mn-ea"/>
              </a:rPr>
              <a:t>Scotland by numbers:</a:t>
            </a:r>
            <a:r>
              <a:rPr lang="en-US" b="1" dirty="0" smtClean="0"/>
              <a:t/>
            </a:r>
            <a:br>
              <a:rPr lang="en-US" b="1" dirty="0" smtClean="0"/>
            </a:br>
            <a:r>
              <a:rPr lang="en-US" dirty="0"/>
              <a:t>A Picture of </a:t>
            </a:r>
            <a:r>
              <a:rPr lang="en-US" dirty="0" smtClean="0"/>
              <a:t>Crime Scotland</a:t>
            </a:r>
            <a:endParaRPr lang="en-US" b="1" dirty="0"/>
          </a:p>
        </p:txBody>
      </p:sp>
      <p:sp>
        <p:nvSpPr>
          <p:cNvPr id="6" name="Subtitle 5">
            <a:extLst>
              <a:ext uri="{FF2B5EF4-FFF2-40B4-BE49-F238E27FC236}">
                <a16:creationId xmlns:a16="http://schemas.microsoft.com/office/drawing/2014/main" id="{0E2230F3-1099-C44C-A849-846429BB609F}"/>
              </a:ext>
            </a:extLst>
          </p:cNvPr>
          <p:cNvSpPr>
            <a:spLocks noGrp="1"/>
          </p:cNvSpPr>
          <p:nvPr>
            <p:ph type="subTitle" idx="1"/>
          </p:nvPr>
        </p:nvSpPr>
        <p:spPr>
          <a:xfrm>
            <a:off x="200471" y="4401960"/>
            <a:ext cx="4191647" cy="785218"/>
          </a:xfrm>
          <a:noFill/>
        </p:spPr>
        <p:txBody>
          <a:bodyPr>
            <a:normAutofit/>
          </a:bodyPr>
          <a:lstStyle/>
          <a:p>
            <a:r>
              <a:rPr lang="en-GB" dirty="0" smtClean="0"/>
              <a:t>Q-Step Academy </a:t>
            </a:r>
          </a:p>
        </p:txBody>
      </p:sp>
    </p:spTree>
    <p:extLst>
      <p:ext uri="{BB962C8B-B14F-4D97-AF65-F5344CB8AC3E}">
        <p14:creationId xmlns:p14="http://schemas.microsoft.com/office/powerpoint/2010/main" val="124217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0470" y="129703"/>
            <a:ext cx="6657530" cy="780940"/>
          </a:xfrm>
        </p:spPr>
        <p:txBody>
          <a:bodyPr/>
          <a:lstStyle/>
          <a:p>
            <a:r>
              <a:rPr lang="en-US" dirty="0"/>
              <a:t>A Picture of Crime Scotland? </a:t>
            </a:r>
            <a:r>
              <a:rPr lang="en-US" dirty="0" smtClean="0"/>
              <a:t>Quiz!</a:t>
            </a:r>
            <a:endParaRPr lang="en-GB" dirty="0"/>
          </a:p>
        </p:txBody>
      </p:sp>
      <p:pic>
        <p:nvPicPr>
          <p:cNvPr id="11" name="Picture 10"/>
          <p:cNvPicPr>
            <a:picLocks noChangeAspect="1"/>
          </p:cNvPicPr>
          <p:nvPr/>
        </p:nvPicPr>
        <p:blipFill rotWithShape="1">
          <a:blip r:embed="rId4"/>
          <a:srcRect l="68182" t="53808" r="16756" b="38676"/>
          <a:stretch/>
        </p:blipFill>
        <p:spPr>
          <a:xfrm>
            <a:off x="5360276" y="199896"/>
            <a:ext cx="1486238" cy="1171429"/>
          </a:xfrm>
          <a:prstGeom prst="rect">
            <a:avLst/>
          </a:prstGeom>
        </p:spPr>
      </p:pic>
      <p:sp>
        <p:nvSpPr>
          <p:cNvPr id="5" name="Rectangle 4"/>
          <p:cNvSpPr/>
          <p:nvPr/>
        </p:nvSpPr>
        <p:spPr>
          <a:xfrm>
            <a:off x="0" y="1371325"/>
            <a:ext cx="6858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28D674A0-A36E-8741-A07D-7E04FFB53B8D}"/>
              </a:ext>
            </a:extLst>
          </p:cNvPr>
          <p:cNvSpPr>
            <a:spLocks noGrp="1"/>
          </p:cNvSpPr>
          <p:nvPr>
            <p:ph type="body" sz="quarter" idx="16"/>
          </p:nvPr>
        </p:nvSpPr>
        <p:spPr>
          <a:xfrm>
            <a:off x="566757" y="1371325"/>
            <a:ext cx="5536638" cy="877565"/>
          </a:xfrm>
        </p:spPr>
        <p:txBody>
          <a:bodyPr>
            <a:noAutofit/>
          </a:bodyPr>
          <a:lstStyle/>
          <a:p>
            <a:pPr>
              <a:lnSpc>
                <a:spcPts val="3286"/>
              </a:lnSpc>
            </a:pPr>
            <a:r>
              <a:rPr lang="en-GB" sz="1200" dirty="0" smtClean="0">
                <a:solidFill>
                  <a:schemeClr val="tx1"/>
                </a:solidFill>
              </a:rPr>
              <a:t>Name:____________________________________________________________</a:t>
            </a:r>
          </a:p>
        </p:txBody>
      </p:sp>
      <p:graphicFrame>
        <p:nvGraphicFramePr>
          <p:cNvPr id="8" name="Table 7"/>
          <p:cNvGraphicFramePr>
            <a:graphicFrameLocks noGrp="1"/>
          </p:cNvGraphicFramePr>
          <p:nvPr>
            <p:extLst>
              <p:ext uri="{D42A27DB-BD31-4B8C-83A1-F6EECF244321}">
                <p14:modId xmlns:p14="http://schemas.microsoft.com/office/powerpoint/2010/main" val="2540261170"/>
              </p:ext>
            </p:extLst>
          </p:nvPr>
        </p:nvGraphicFramePr>
        <p:xfrm>
          <a:off x="556247" y="2136227"/>
          <a:ext cx="6000964" cy="7200900"/>
        </p:xfrm>
        <a:graphic>
          <a:graphicData uri="http://schemas.openxmlformats.org/drawingml/2006/table">
            <a:tbl>
              <a:tblPr firstRow="1" bandRow="1">
                <a:tableStyleId>{5940675A-B579-460E-94D1-54222C63F5DA}</a:tableStyleId>
              </a:tblPr>
              <a:tblGrid>
                <a:gridCol w="1172891">
                  <a:extLst>
                    <a:ext uri="{9D8B030D-6E8A-4147-A177-3AD203B41FA5}">
                      <a16:colId xmlns:a16="http://schemas.microsoft.com/office/drawing/2014/main" val="3915541579"/>
                    </a:ext>
                  </a:extLst>
                </a:gridCol>
                <a:gridCol w="4828073">
                  <a:extLst>
                    <a:ext uri="{9D8B030D-6E8A-4147-A177-3AD203B41FA5}">
                      <a16:colId xmlns:a16="http://schemas.microsoft.com/office/drawing/2014/main" val="1130126589"/>
                    </a:ext>
                  </a:extLst>
                </a:gridCol>
              </a:tblGrid>
              <a:tr h="370840">
                <a:tc>
                  <a:txBody>
                    <a:bodyPr/>
                    <a:lstStyle/>
                    <a:p>
                      <a:pPr>
                        <a:lnSpc>
                          <a:spcPct val="100000"/>
                        </a:lnSpc>
                        <a:spcBef>
                          <a:spcPts val="0"/>
                        </a:spcBef>
                        <a:spcAft>
                          <a:spcPts val="300"/>
                        </a:spcAft>
                      </a:pPr>
                      <a:r>
                        <a:rPr lang="en-GB" sz="1200" b="1" baseline="0" dirty="0" smtClean="0"/>
                        <a:t>Data sources on crime in Scotland</a:t>
                      </a:r>
                      <a:endParaRPr lang="en-GB" sz="1200" b="1"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dirty="0" smtClean="0"/>
                        <a:t>1. T</a:t>
                      </a:r>
                      <a:r>
                        <a:rPr lang="en-GB" sz="1200" b="0" dirty="0" smtClean="0"/>
                        <a:t>he Edinburgh Study of Youth Transitions &amp; Crime is</a:t>
                      </a:r>
                      <a:r>
                        <a:rPr lang="en-GB" sz="1200" b="0" baseline="0" dirty="0" smtClean="0"/>
                        <a:t> a longitudinal cohort study. Data for this study is collected</a:t>
                      </a:r>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t>(a) Repeatedly, from the same individuals each time                                     (b) Repeatedly, from different individuals each time </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p>
                    <a:p>
                      <a:pPr marL="0" indent="0">
                        <a:lnSpc>
                          <a:spcPct val="100000"/>
                        </a:lnSpc>
                        <a:spcAft>
                          <a:spcPts val="300"/>
                        </a:spcAft>
                        <a:buFont typeface="Arial" panose="020B0604020202020204" pitchFamily="34" charset="0"/>
                        <a:buNone/>
                      </a:pPr>
                      <a:r>
                        <a:rPr lang="en-GB" sz="1200" b="0" kern="1200" dirty="0" smtClean="0">
                          <a:solidFill>
                            <a:schemeClr val="tx1"/>
                          </a:solidFill>
                          <a:latin typeface="+mn-lt"/>
                          <a:ea typeface="+mn-ea"/>
                          <a:cs typeface="+mn-cs"/>
                        </a:rPr>
                        <a:t>2. Which of these statements about</a:t>
                      </a:r>
                      <a:r>
                        <a:rPr lang="en-GB" sz="1200" b="0" kern="1200" baseline="0" dirty="0" smtClean="0">
                          <a:solidFill>
                            <a:schemeClr val="tx1"/>
                          </a:solidFill>
                          <a:latin typeface="+mn-lt"/>
                          <a:ea typeface="+mn-ea"/>
                          <a:cs typeface="+mn-cs"/>
                        </a:rPr>
                        <a:t> the</a:t>
                      </a:r>
                      <a:r>
                        <a:rPr lang="en-GB" sz="1200" b="0" kern="1200" dirty="0" smtClean="0">
                          <a:solidFill>
                            <a:schemeClr val="tx1"/>
                          </a:solidFill>
                          <a:latin typeface="+mn-lt"/>
                          <a:ea typeface="+mn-ea"/>
                          <a:cs typeface="+mn-cs"/>
                        </a:rPr>
                        <a:t> Scottish Crime and Justice Survey (SCJS) is FALSE?</a:t>
                      </a:r>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t>(a) It collects data on adults experience of crime                                                 (b) It collects data on adults perceptions of crime and safety                             (c) It collects data every 10 years</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1223324"/>
                  </a:ext>
                </a:extLst>
              </a:tr>
              <a:tr h="370840">
                <a:tc>
                  <a:txBody>
                    <a:bodyPr/>
                    <a:lstStyle/>
                    <a:p>
                      <a:pPr>
                        <a:lnSpc>
                          <a:spcPct val="100000"/>
                        </a:lnSpc>
                        <a:spcBef>
                          <a:spcPts val="0"/>
                        </a:spcBef>
                        <a:spcAft>
                          <a:spcPts val="300"/>
                        </a:spcAft>
                      </a:pPr>
                      <a:r>
                        <a:rPr lang="en-GB" sz="1200" b="1" dirty="0" smtClean="0"/>
                        <a:t>Change in crime</a:t>
                      </a:r>
                      <a:r>
                        <a:rPr lang="en-GB" sz="1200" b="1" baseline="0" dirty="0" smtClean="0"/>
                        <a:t> rates</a:t>
                      </a:r>
                      <a:endParaRPr lang="en-GB" sz="12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Aft>
                          <a:spcPts val="300"/>
                        </a:spcAft>
                        <a:buFont typeface="Arial" panose="020B0604020202020204" pitchFamily="34" charset="0"/>
                        <a:buNone/>
                      </a:pPr>
                      <a:r>
                        <a:rPr lang="en-GB" sz="1200" b="0" kern="1200" dirty="0" smtClean="0">
                          <a:solidFill>
                            <a:schemeClr val="tx1"/>
                          </a:solidFill>
                          <a:latin typeface="+mn-lt"/>
                          <a:ea typeface="+mn-ea"/>
                          <a:cs typeface="+mn-cs"/>
                        </a:rPr>
                        <a:t>3. What</a:t>
                      </a:r>
                      <a:r>
                        <a:rPr lang="en-GB" sz="1200" b="0" kern="1200" baseline="0" dirty="0" smtClean="0">
                          <a:solidFill>
                            <a:schemeClr val="tx1"/>
                          </a:solidFill>
                          <a:latin typeface="+mn-lt"/>
                          <a:ea typeface="+mn-ea"/>
                          <a:cs typeface="+mn-cs"/>
                        </a:rPr>
                        <a:t> happened to the general level of c</a:t>
                      </a:r>
                      <a:r>
                        <a:rPr lang="en-GB" sz="1200" b="0" kern="1200" dirty="0" smtClean="0">
                          <a:solidFill>
                            <a:schemeClr val="tx1"/>
                          </a:solidFill>
                          <a:latin typeface="+mn-lt"/>
                          <a:ea typeface="+mn-ea"/>
                          <a:cs typeface="+mn-cs"/>
                        </a:rPr>
                        <a:t>rime in Scotland </a:t>
                      </a:r>
                      <a:r>
                        <a:rPr lang="en-GB" sz="1200" b="0" kern="1200" baseline="0" dirty="0" smtClean="0"/>
                        <a:t>between 2008 &amp; 2018</a:t>
                      </a:r>
                      <a:r>
                        <a:rPr lang="en-GB" sz="1200" b="0" kern="1200" dirty="0" smtClean="0">
                          <a:solidFill>
                            <a:schemeClr val="tx1"/>
                          </a:solidFill>
                          <a:latin typeface="+mn-lt"/>
                          <a:ea typeface="+mn-ea"/>
                          <a:cs typeface="+mn-cs"/>
                        </a:rPr>
                        <a:t>?</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t>(a) An increase in general levels of</a:t>
                      </a:r>
                      <a:r>
                        <a:rPr lang="en-GB" sz="1200" b="0" i="0" kern="1200" baseline="0" dirty="0" smtClean="0"/>
                        <a:t> crime</a:t>
                      </a:r>
                      <a:endParaRPr lang="en-GB" sz="1200" b="0" kern="1200" baseline="0" dirty="0" smtClean="0"/>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(b) A decline in general levels of crime</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(c)</a:t>
                      </a:r>
                      <a:r>
                        <a:rPr lang="en-GB" sz="1200" b="0" i="0" dirty="0" smtClean="0">
                          <a:solidFill>
                            <a:schemeClr val="tx1"/>
                          </a:solidFill>
                        </a:rPr>
                        <a:t> </a:t>
                      </a:r>
                      <a:r>
                        <a:rPr lang="en-GB" sz="1200" b="0" i="0" kern="1200" baseline="0" dirty="0" smtClean="0">
                          <a:solidFill>
                            <a:schemeClr val="tx1"/>
                          </a:solidFill>
                        </a:rPr>
                        <a:t>No change in general levels of crime</a:t>
                      </a:r>
                      <a:r>
                        <a:rPr lang="en-GB" sz="1200" b="0" i="0" baseline="0" dirty="0" smtClean="0">
                          <a:solidFill>
                            <a:schemeClr val="tx1"/>
                          </a:solidFill>
                        </a:rPr>
                        <a:t> </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3440519"/>
                  </a:ext>
                </a:extLst>
              </a:tr>
              <a:tr h="370840">
                <a:tc>
                  <a:txBody>
                    <a:bodyPr/>
                    <a:lstStyle/>
                    <a:p>
                      <a:pPr>
                        <a:lnSpc>
                          <a:spcPct val="100000"/>
                        </a:lnSpc>
                        <a:spcBef>
                          <a:spcPts val="0"/>
                        </a:spcBef>
                        <a:spcAft>
                          <a:spcPts val="300"/>
                        </a:spcAft>
                      </a:pPr>
                      <a:r>
                        <a:rPr lang="en-GB" sz="1200" b="1" dirty="0" smtClean="0"/>
                        <a:t>Experience</a:t>
                      </a:r>
                      <a:r>
                        <a:rPr lang="en-GB" sz="1200" b="1" baseline="0" dirty="0" smtClean="0"/>
                        <a:t> of crime</a:t>
                      </a:r>
                      <a:endParaRPr lang="en-GB" sz="12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spcAft>
                          <a:spcPts val="300"/>
                        </a:spcAft>
                        <a:buFont typeface="Arial" panose="020B0604020202020204" pitchFamily="34" charset="0"/>
                        <a:buNone/>
                      </a:pPr>
                      <a:r>
                        <a:rPr lang="en-GB" sz="1200" b="0" kern="1200" dirty="0" smtClean="0">
                          <a:solidFill>
                            <a:schemeClr val="tx1"/>
                          </a:solidFill>
                          <a:latin typeface="+mn-lt"/>
                          <a:ea typeface="+mn-ea"/>
                          <a:cs typeface="+mn-cs"/>
                        </a:rPr>
                        <a:t>4. The percentage of adults</a:t>
                      </a:r>
                      <a:r>
                        <a:rPr lang="en-GB" sz="1200" b="0" kern="1200" baseline="0" dirty="0" smtClean="0">
                          <a:solidFill>
                            <a:schemeClr val="tx1"/>
                          </a:solidFill>
                          <a:latin typeface="+mn-lt"/>
                          <a:ea typeface="+mn-ea"/>
                          <a:cs typeface="+mn-cs"/>
                        </a:rPr>
                        <a:t> in Scotland who didn’t experience any crime is:</a:t>
                      </a:r>
                      <a:endParaRPr lang="en-GB" sz="1200" b="0" kern="120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t>(a) 87.5%     (b) 77.5%     (c) 67.5%     (d) 57.5%</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t>5. The most common property crime reported in the 2017/18 SCJS was: </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t>(a) Household theft</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(b) Housebreaking</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(c)</a:t>
                      </a:r>
                      <a:r>
                        <a:rPr lang="en-GB" sz="1200" b="0" i="0" dirty="0" smtClean="0">
                          <a:solidFill>
                            <a:schemeClr val="tx1"/>
                          </a:solidFill>
                        </a:rPr>
                        <a:t> </a:t>
                      </a:r>
                      <a:r>
                        <a:rPr lang="en-GB" sz="1200" b="0" i="0" kern="1200" baseline="0" dirty="0" smtClean="0">
                          <a:solidFill>
                            <a:schemeClr val="tx1"/>
                          </a:solidFill>
                        </a:rPr>
                        <a:t>Motor theft</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rPr>
                        <a:t>(d) Vandalism</a:t>
                      </a:r>
                    </a:p>
                    <a:p>
                      <a:pPr marL="0" marR="0" lvl="0" indent="0" algn="l" defTabSz="1073117"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ndParaRP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rPr>
                        <a:t>6. Which age group is least likely to experience violent crime?</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t>(a) 16-24 </a:t>
                      </a:r>
                      <a:r>
                        <a:rPr lang="en-GB" sz="1200" b="0" i="0" kern="1200" baseline="0" dirty="0" smtClean="0"/>
                        <a:t>year-olds</a:t>
                      </a:r>
                      <a:endParaRPr lang="en-GB" sz="1200" b="0" kern="1200" baseline="0" dirty="0" smtClean="0"/>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(b) 25-44 year-olds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t>(c)</a:t>
                      </a:r>
                      <a:r>
                        <a:rPr lang="en-GB" sz="1200" b="0" i="0" dirty="0" smtClean="0">
                          <a:solidFill>
                            <a:schemeClr val="tx1"/>
                          </a:solidFill>
                        </a:rPr>
                        <a:t> </a:t>
                      </a:r>
                      <a:r>
                        <a:rPr lang="en-GB" sz="1200" b="0" i="0" kern="1200" baseline="0" dirty="0" smtClean="0">
                          <a:solidFill>
                            <a:schemeClr val="tx1"/>
                          </a:solidFill>
                        </a:rPr>
                        <a:t>45-59 </a:t>
                      </a:r>
                      <a:r>
                        <a:rPr lang="en-GB" sz="1200" b="0" i="0" kern="1200" baseline="0" dirty="0" smtClean="0"/>
                        <a:t>year-olds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rPr>
                        <a:t>(d) People aged 60+</a:t>
                      </a:r>
                      <a:endParaRPr lang="en-GB" sz="1200" b="0" kern="1200" baseline="0" dirty="0" smtClean="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05629"/>
                  </a:ext>
                </a:extLst>
              </a:tr>
              <a:tr h="370840">
                <a:tc>
                  <a:txBody>
                    <a:bodyPr/>
                    <a:lstStyle/>
                    <a:p>
                      <a:pPr>
                        <a:lnSpc>
                          <a:spcPct val="100000"/>
                        </a:lnSpc>
                        <a:spcAft>
                          <a:spcPts val="300"/>
                        </a:spcAft>
                      </a:pPr>
                      <a:r>
                        <a:rPr lang="en-GB" sz="1300" b="1" dirty="0" smtClean="0"/>
                        <a:t>Young</a:t>
                      </a:r>
                      <a:r>
                        <a:rPr lang="en-GB" sz="1300" b="1" baseline="0" dirty="0" smtClean="0"/>
                        <a:t> people and crime</a:t>
                      </a:r>
                      <a:endParaRPr lang="en-GB" sz="1300" b="1"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t>7. </a:t>
                      </a:r>
                      <a:r>
                        <a:rPr lang="en-GB" sz="1200" b="0" kern="1200" dirty="0" smtClean="0">
                          <a:solidFill>
                            <a:schemeClr val="tx1"/>
                          </a:solidFill>
                          <a:latin typeface="+mn-lt"/>
                          <a:ea typeface="+mn-ea"/>
                          <a:cs typeface="+mn-cs"/>
                        </a:rPr>
                        <a:t>The percentage of 17-year-olds</a:t>
                      </a:r>
                      <a:r>
                        <a:rPr lang="en-GB" sz="1200" b="0" kern="1200" baseline="0" dirty="0" smtClean="0">
                          <a:solidFill>
                            <a:schemeClr val="tx1"/>
                          </a:solidFill>
                          <a:latin typeface="+mn-lt"/>
                          <a:ea typeface="+mn-ea"/>
                          <a:cs typeface="+mn-cs"/>
                        </a:rPr>
                        <a:t> in Edinburgh saying they had ‘ever’ carried some kind of weapon for self protection is:</a:t>
                      </a:r>
                      <a:endParaRPr lang="en-GB" sz="1200" b="0" kern="1200" baseline="0" dirty="0" smtClean="0"/>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t>(a) 25%     </a:t>
                      </a:r>
                      <a:r>
                        <a:rPr lang="en-GB" sz="1200" b="0" i="0" kern="1200" baseline="0" dirty="0" smtClean="0"/>
                        <a:t>(b)18%     (c) 9%     </a:t>
                      </a:r>
                      <a:r>
                        <a:rPr lang="en-GB" sz="1200" b="0" i="0" kern="1200" baseline="0" dirty="0" smtClean="0">
                          <a:solidFill>
                            <a:schemeClr val="tx1"/>
                          </a:solidFill>
                        </a:rPr>
                        <a:t>(d) 2%</a:t>
                      </a:r>
                    </a:p>
                    <a:p>
                      <a:pPr>
                        <a:lnSpc>
                          <a:spcPct val="100000"/>
                        </a:lnSpc>
                        <a:spcAft>
                          <a:spcPts val="300"/>
                        </a:spcAft>
                      </a:pPr>
                      <a:endParaRPr lang="en-GB" sz="1300" b="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5115865"/>
                  </a:ext>
                </a:extLst>
              </a:tr>
            </a:tbl>
          </a:graphicData>
        </a:graphic>
      </p:graphicFrame>
    </p:spTree>
    <p:extLst>
      <p:ext uri="{BB962C8B-B14F-4D97-AF65-F5344CB8AC3E}">
        <p14:creationId xmlns:p14="http://schemas.microsoft.com/office/powerpoint/2010/main" val="763847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0470" y="129703"/>
            <a:ext cx="6657530" cy="780940"/>
          </a:xfrm>
        </p:spPr>
        <p:txBody>
          <a:bodyPr/>
          <a:lstStyle/>
          <a:p>
            <a:r>
              <a:rPr lang="en-US" dirty="0"/>
              <a:t>A Picture of Crime Scotland? </a:t>
            </a:r>
            <a:r>
              <a:rPr lang="en-US" dirty="0" smtClean="0"/>
              <a:t>Quiz!</a:t>
            </a:r>
            <a:endParaRPr lang="en-GB" dirty="0"/>
          </a:p>
        </p:txBody>
      </p:sp>
      <p:pic>
        <p:nvPicPr>
          <p:cNvPr id="11" name="Picture 10"/>
          <p:cNvPicPr>
            <a:picLocks noChangeAspect="1"/>
          </p:cNvPicPr>
          <p:nvPr/>
        </p:nvPicPr>
        <p:blipFill rotWithShape="1">
          <a:blip r:embed="rId4"/>
          <a:srcRect l="68182" t="53808" r="16756" b="38676"/>
          <a:stretch/>
        </p:blipFill>
        <p:spPr>
          <a:xfrm>
            <a:off x="5360276" y="199896"/>
            <a:ext cx="1486238" cy="1171429"/>
          </a:xfrm>
          <a:prstGeom prst="rect">
            <a:avLst/>
          </a:prstGeom>
        </p:spPr>
      </p:pic>
      <p:sp>
        <p:nvSpPr>
          <p:cNvPr id="5" name="Rectangle 4"/>
          <p:cNvSpPr/>
          <p:nvPr/>
        </p:nvSpPr>
        <p:spPr>
          <a:xfrm>
            <a:off x="0" y="1371325"/>
            <a:ext cx="6858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467957287"/>
              </p:ext>
            </p:extLst>
          </p:nvPr>
        </p:nvGraphicFramePr>
        <p:xfrm>
          <a:off x="556247" y="1552568"/>
          <a:ext cx="6000964" cy="7871460"/>
        </p:xfrm>
        <a:graphic>
          <a:graphicData uri="http://schemas.openxmlformats.org/drawingml/2006/table">
            <a:tbl>
              <a:tblPr firstRow="1" bandRow="1">
                <a:tableStyleId>{5940675A-B579-460E-94D1-54222C63F5DA}</a:tableStyleId>
              </a:tblPr>
              <a:tblGrid>
                <a:gridCol w="1172891">
                  <a:extLst>
                    <a:ext uri="{9D8B030D-6E8A-4147-A177-3AD203B41FA5}">
                      <a16:colId xmlns:a16="http://schemas.microsoft.com/office/drawing/2014/main" val="3915541579"/>
                    </a:ext>
                  </a:extLst>
                </a:gridCol>
                <a:gridCol w="4828073">
                  <a:extLst>
                    <a:ext uri="{9D8B030D-6E8A-4147-A177-3AD203B41FA5}">
                      <a16:colId xmlns:a16="http://schemas.microsoft.com/office/drawing/2014/main" val="1130126589"/>
                    </a:ext>
                  </a:extLst>
                </a:gridCol>
              </a:tblGrid>
              <a:tr h="370840">
                <a:tc>
                  <a:txBody>
                    <a:bodyPr/>
                    <a:lstStyle/>
                    <a:p>
                      <a:pPr>
                        <a:lnSpc>
                          <a:spcPct val="100000"/>
                        </a:lnSpc>
                        <a:spcAft>
                          <a:spcPts val="300"/>
                        </a:spcAft>
                      </a:pPr>
                      <a:r>
                        <a:rPr lang="en-GB" sz="1200" b="1" dirty="0" smtClean="0"/>
                        <a:t>Young</a:t>
                      </a:r>
                      <a:r>
                        <a:rPr lang="en-GB" sz="1200" b="1" baseline="0" dirty="0" smtClean="0"/>
                        <a:t> people and crime</a:t>
                      </a:r>
                      <a:endParaRPr lang="en-GB" sz="1200" b="1"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solidFill>
                            <a:schemeClr val="tx1"/>
                          </a:solidFill>
                          <a:latin typeface="+mn-lt"/>
                          <a:ea typeface="+mn-ea"/>
                          <a:cs typeface="+mn-cs"/>
                        </a:rPr>
                        <a:t>8</a:t>
                      </a:r>
                      <a:r>
                        <a:rPr lang="en-GB" sz="1200" b="0" kern="1200" dirty="0" smtClean="0">
                          <a:solidFill>
                            <a:schemeClr val="tx1"/>
                          </a:solidFill>
                          <a:latin typeface="+mn-lt"/>
                          <a:ea typeface="+mn-ea"/>
                          <a:cs typeface="+mn-cs"/>
                        </a:rPr>
                        <a:t>. The figure below shows the % of knife</a:t>
                      </a:r>
                      <a:r>
                        <a:rPr lang="en-GB" sz="1200" b="0" kern="1200" baseline="0" dirty="0" smtClean="0">
                          <a:solidFill>
                            <a:schemeClr val="tx1"/>
                          </a:solidFill>
                          <a:latin typeface="+mn-lt"/>
                          <a:ea typeface="+mn-ea"/>
                          <a:cs typeface="+mn-cs"/>
                        </a:rPr>
                        <a:t> carriers and non-knife carriers who were involved in different types of anti-social behaviours when they were 16. What should be the label of the </a:t>
                      </a:r>
                      <a:r>
                        <a:rPr lang="en-GB" sz="1200" b="0" u="sng" kern="1200" baseline="0" dirty="0" smtClean="0">
                          <a:solidFill>
                            <a:schemeClr val="tx1"/>
                          </a:solidFill>
                          <a:latin typeface="+mn-lt"/>
                          <a:ea typeface="+mn-ea"/>
                          <a:cs typeface="+mn-cs"/>
                        </a:rPr>
                        <a:t>dark blue </a:t>
                      </a:r>
                      <a:r>
                        <a:rPr lang="en-GB" sz="1200" b="0" kern="1200" baseline="0" dirty="0" smtClean="0">
                          <a:solidFill>
                            <a:schemeClr val="tx1"/>
                          </a:solidFill>
                          <a:latin typeface="+mn-lt"/>
                          <a:ea typeface="+mn-ea"/>
                          <a:cs typeface="+mn-cs"/>
                        </a:rPr>
                        <a:t>bars?</a:t>
                      </a:r>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solidFill>
                            <a:schemeClr val="tx1"/>
                          </a:solidFill>
                          <a:latin typeface="+mn-lt"/>
                          <a:ea typeface="+mn-ea"/>
                          <a:cs typeface="+mn-cs"/>
                        </a:rPr>
                        <a:t>(a) Non-knife carriers     (b) Knife carriers     (c) Type of knife</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342900" marR="0" lvl="0" indent="-342900" algn="l" defTabSz="1073117" rtl="0" eaLnBrk="1" fontAlgn="auto" latinLnBrk="0" hangingPunct="1">
                        <a:lnSpc>
                          <a:spcPct val="100000"/>
                        </a:lnSpc>
                        <a:spcBef>
                          <a:spcPts val="0"/>
                        </a:spcBef>
                        <a:spcAft>
                          <a:spcPts val="300"/>
                        </a:spcAft>
                        <a:buClrTx/>
                        <a:buSzTx/>
                        <a:buFontTx/>
                        <a:buAutoNum type="alphaLcParenBoth"/>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1223324"/>
                  </a:ext>
                </a:extLst>
              </a:tr>
              <a:tr h="370840">
                <a:tc>
                  <a:txBody>
                    <a:bodyPr/>
                    <a:lstStyle/>
                    <a:p>
                      <a:pPr>
                        <a:lnSpc>
                          <a:spcPct val="100000"/>
                        </a:lnSpc>
                        <a:spcAft>
                          <a:spcPts val="300"/>
                        </a:spcAft>
                      </a:pPr>
                      <a:r>
                        <a:rPr lang="en-GB" sz="1200" b="1" kern="1200" dirty="0" smtClean="0">
                          <a:solidFill>
                            <a:schemeClr val="tx1"/>
                          </a:solidFill>
                          <a:latin typeface="+mn-lt"/>
                          <a:ea typeface="+mn-ea"/>
                          <a:cs typeface="+mn-cs"/>
                        </a:rPr>
                        <a:t>Views</a:t>
                      </a:r>
                      <a:r>
                        <a:rPr lang="en-GB" sz="1200" b="1" kern="1200" baseline="0" dirty="0" smtClean="0">
                          <a:solidFill>
                            <a:schemeClr val="tx1"/>
                          </a:solidFill>
                          <a:latin typeface="+mn-lt"/>
                          <a:ea typeface="+mn-ea"/>
                          <a:cs typeface="+mn-cs"/>
                        </a:rPr>
                        <a:t> of the police</a:t>
                      </a:r>
                      <a:endParaRPr lang="en-GB" sz="1200" b="1"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solidFill>
                            <a:schemeClr val="tx1"/>
                          </a:solidFill>
                          <a:latin typeface="+mn-lt"/>
                          <a:ea typeface="+mn-ea"/>
                          <a:cs typeface="+mn-cs"/>
                        </a:rPr>
                        <a:t>9. What percentage of adults are confident in the ability of the police to solve crimes?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(a) 95% in urban areas and 91% in rural areas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(b) 95% in rural areas and 91% in urban areas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(c) 65% in urban areas and 61% in rural areas</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(d) 65% in rural areas and 61% in urban areas</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300"/>
                        </a:spcAft>
                        <a:buClrTx/>
                        <a:buSzTx/>
                        <a:buFontTx/>
                        <a:buNone/>
                        <a:tabLst/>
                        <a:defRPr/>
                      </a:pPr>
                      <a:r>
                        <a:rPr lang="en-GB" sz="1200" b="0" kern="1200" baseline="0" dirty="0" smtClean="0">
                          <a:solidFill>
                            <a:schemeClr val="tx1"/>
                          </a:solidFill>
                          <a:latin typeface="+mn-lt"/>
                          <a:ea typeface="+mn-ea"/>
                          <a:cs typeface="+mn-cs"/>
                        </a:rPr>
                        <a:t>10. Are the majority of adults in Scotland confident or not confident in the fairness of the police?</a:t>
                      </a:r>
                    </a:p>
                    <a:p>
                      <a:pPr marL="228600" marR="0" lvl="0" indent="-228600" algn="l" defTabSz="1073117" rtl="0" eaLnBrk="1" fontAlgn="auto" latinLnBrk="0" hangingPunct="1">
                        <a:lnSpc>
                          <a:spcPct val="100000"/>
                        </a:lnSpc>
                        <a:spcBef>
                          <a:spcPts val="0"/>
                        </a:spcBef>
                        <a:spcAft>
                          <a:spcPts val="300"/>
                        </a:spcAft>
                        <a:buClrTx/>
                        <a:buSzTx/>
                        <a:buFontTx/>
                        <a:buAutoNum type="alphaLcParenBoth"/>
                        <a:tabLst/>
                        <a:defRPr/>
                      </a:pPr>
                      <a:r>
                        <a:rPr lang="en-GB" sz="1200" b="0" kern="1200" baseline="0" dirty="0" smtClean="0">
                          <a:solidFill>
                            <a:schemeClr val="tx1"/>
                          </a:solidFill>
                          <a:latin typeface="+mn-lt"/>
                          <a:ea typeface="+mn-ea"/>
                          <a:cs typeface="+mn-cs"/>
                        </a:rPr>
                        <a:t>Confident     (b) Not-confident</a:t>
                      </a:r>
                    </a:p>
                    <a:p>
                      <a:pPr marL="0" marR="0" lvl="0" indent="0" algn="l" defTabSz="1073117" rtl="0" eaLnBrk="1" fontAlgn="auto" latinLnBrk="0" hangingPunct="1">
                        <a:lnSpc>
                          <a:spcPct val="100000"/>
                        </a:lnSpc>
                        <a:spcBef>
                          <a:spcPts val="0"/>
                        </a:spcBef>
                        <a:spcAft>
                          <a:spcPts val="300"/>
                        </a:spcAft>
                        <a:buClrTx/>
                        <a:buSzTx/>
                        <a:buFontTx/>
                        <a:buNone/>
                        <a:tabLst/>
                        <a:defRPr/>
                      </a:pPr>
                      <a:endParaRPr lang="en-GB" sz="1200" b="0" kern="1200" baseline="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3440519"/>
                  </a:ext>
                </a:extLst>
              </a:tr>
              <a:tr h="370840">
                <a:tc>
                  <a:txBody>
                    <a:bodyPr/>
                    <a:lstStyle/>
                    <a:p>
                      <a:pPr>
                        <a:lnSpc>
                          <a:spcPts val="1680"/>
                        </a:lnSpc>
                      </a:pPr>
                      <a:r>
                        <a:rPr lang="en-GB" sz="1300" b="1" kern="1200" baseline="0" dirty="0" smtClean="0">
                          <a:solidFill>
                            <a:schemeClr val="tx1"/>
                          </a:solidFill>
                          <a:latin typeface="+mn-lt"/>
                          <a:ea typeface="+mn-ea"/>
                          <a:cs typeface="+mn-cs"/>
                        </a:rPr>
                        <a:t>Fear of Crime</a:t>
                      </a:r>
                      <a:endParaRPr lang="en-GB" sz="1300" b="1" kern="1200" baseline="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b="0" kern="1200" baseline="0" dirty="0" smtClean="0">
                          <a:solidFill>
                            <a:schemeClr val="tx1"/>
                          </a:solidFill>
                          <a:latin typeface="+mn-lt"/>
                          <a:ea typeface="+mn-ea"/>
                          <a:cs typeface="+mn-cs"/>
                        </a:rPr>
                        <a:t>11. Which type pf crime adults are most worried about being victims of?</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(a) Fraud</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(b) Robbery</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(c) Minor assault</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(d) Serious assault</a:t>
                      </a:r>
                    </a:p>
                    <a:p>
                      <a:pPr marL="0" marR="0" lvl="0" indent="0" algn="l" defTabSz="1073117"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latin typeface="+mn-lt"/>
                        <a:ea typeface="+mn-ea"/>
                        <a:cs typeface="+mn-cs"/>
                      </a:endParaRP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12. Which of these groups is more likely to feel unsafe                             walking alone in their local area after dark?</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(a) Men</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(b) Women</a:t>
                      </a:r>
                    </a:p>
                    <a:p>
                      <a:pPr marL="0" marR="0" lvl="0" indent="0" algn="l" defTabSz="1073117"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latin typeface="+mn-lt"/>
                          <a:ea typeface="+mn-ea"/>
                          <a:cs typeface="+mn-cs"/>
                        </a:rPr>
                        <a:t>(c) Equally men and women</a:t>
                      </a:r>
                      <a:endParaRPr lang="en-GB" sz="1200" b="0"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05629"/>
                  </a:ext>
                </a:extLst>
              </a:tr>
            </a:tbl>
          </a:graphicData>
        </a:graphic>
      </p:graphicFrame>
      <p:grpSp>
        <p:nvGrpSpPr>
          <p:cNvPr id="7" name="Group 6"/>
          <p:cNvGrpSpPr/>
          <p:nvPr/>
        </p:nvGrpSpPr>
        <p:grpSpPr>
          <a:xfrm>
            <a:off x="2090057" y="2743197"/>
            <a:ext cx="3657600" cy="1933406"/>
            <a:chOff x="2090057" y="3955365"/>
            <a:chExt cx="3657600" cy="1933406"/>
          </a:xfrm>
        </p:grpSpPr>
        <p:pic>
          <p:nvPicPr>
            <p:cNvPr id="2" name="Picture 1"/>
            <p:cNvPicPr>
              <a:picLocks noChangeAspect="1"/>
            </p:cNvPicPr>
            <p:nvPr/>
          </p:nvPicPr>
          <p:blipFill rotWithShape="1">
            <a:blip r:embed="rId5"/>
            <a:srcRect l="8753" t="35028" r="63135" b="38542"/>
            <a:stretch/>
          </p:blipFill>
          <p:spPr>
            <a:xfrm>
              <a:off x="2090057" y="3955365"/>
              <a:ext cx="3657600" cy="1933406"/>
            </a:xfrm>
            <a:prstGeom prst="rect">
              <a:avLst/>
            </a:prstGeom>
          </p:spPr>
        </p:pic>
        <p:grpSp>
          <p:nvGrpSpPr>
            <p:cNvPr id="6" name="Group 5"/>
            <p:cNvGrpSpPr/>
            <p:nvPr/>
          </p:nvGrpSpPr>
          <p:grpSpPr>
            <a:xfrm>
              <a:off x="3183467" y="5719233"/>
              <a:ext cx="1811866" cy="152400"/>
              <a:chOff x="3183467" y="5719233"/>
              <a:chExt cx="1811866" cy="152400"/>
            </a:xfrm>
          </p:grpSpPr>
          <p:sp>
            <p:nvSpPr>
              <p:cNvPr id="4" name="Rectangle 3"/>
              <p:cNvSpPr/>
              <p:nvPr/>
            </p:nvSpPr>
            <p:spPr>
              <a:xfrm>
                <a:off x="3183467" y="5719233"/>
                <a:ext cx="795866"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199467" y="5744633"/>
                <a:ext cx="795866"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026" name="Picture 2" descr="Image result for lamp"/>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7939" y="7989756"/>
            <a:ext cx="1019926" cy="143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84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E2D713-3B2F-D14C-A72D-43D89AE8D8B4}"/>
              </a:ext>
            </a:extLst>
          </p:cNvPr>
          <p:cNvSpPr>
            <a:spLocks noGrp="1"/>
          </p:cNvSpPr>
          <p:nvPr>
            <p:ph type="ctrTitle"/>
          </p:nvPr>
        </p:nvSpPr>
        <p:spPr>
          <a:xfrm>
            <a:off x="423331" y="1485990"/>
            <a:ext cx="3081869" cy="2802114"/>
          </a:xfrm>
        </p:spPr>
        <p:txBody>
          <a:bodyPr>
            <a:noAutofit/>
          </a:bodyPr>
          <a:lstStyle/>
          <a:p>
            <a:r>
              <a:rPr lang="en-GB" sz="1200" dirty="0"/>
              <a:t>What is the Q Step Academy?</a:t>
            </a:r>
            <a:br>
              <a:rPr lang="en-GB" sz="1200" dirty="0"/>
            </a:br>
            <a:r>
              <a:rPr lang="en-GB" sz="1200" b="0" dirty="0"/>
              <a:t>The Q Step Academy is a partnership between the Edinburgh Q Step Centre and schools in Edinburgh and the city region. This partnership will provide free training and resources on statistical literacy for staff and pupils in the Social Sciences.</a:t>
            </a:r>
            <a:r>
              <a:rPr lang="en-GB" sz="1200" dirty="0"/>
              <a:t/>
            </a:r>
            <a:br>
              <a:rPr lang="en-GB" sz="1200" dirty="0"/>
            </a:br>
            <a:r>
              <a:rPr lang="en-GB" sz="1200" dirty="0"/>
              <a:t> </a:t>
            </a:r>
            <a:br>
              <a:rPr lang="en-GB" sz="1200" dirty="0"/>
            </a:br>
            <a:r>
              <a:rPr lang="en-GB" sz="1200" dirty="0"/>
              <a:t>What will the Academy do?</a:t>
            </a:r>
            <a:br>
              <a:rPr lang="en-GB" sz="1200" dirty="0"/>
            </a:br>
            <a:r>
              <a:rPr lang="en-GB" sz="1200" b="0" dirty="0"/>
              <a:t>The Q-Step Academy aims to raise the profile of social statistics and data literacy within schools. It will work in collaboration with teachers, delivering masterclass sessions to pupils and creating resources which link to the curriculum. </a:t>
            </a:r>
            <a:r>
              <a:rPr lang="en-GB" sz="1200" dirty="0"/>
              <a:t/>
            </a:r>
            <a:br>
              <a:rPr lang="en-GB" sz="1200" dirty="0"/>
            </a:br>
            <a:r>
              <a:rPr lang="en-GB" sz="1200" dirty="0"/>
              <a:t> </a:t>
            </a:r>
            <a:br>
              <a:rPr lang="en-GB" sz="1200" dirty="0"/>
            </a:br>
            <a:r>
              <a:rPr lang="en-GB" sz="1200" dirty="0"/>
              <a:t>How can your school get involved?</a:t>
            </a:r>
            <a:br>
              <a:rPr lang="en-GB" sz="1200" dirty="0"/>
            </a:br>
            <a:r>
              <a:rPr lang="en-GB" sz="1200" b="0" dirty="0"/>
              <a:t>We are looking to develop links with schools in the future, if you would like more information, please get in touch by emailing us: qstepacademy@ed.ac.uk </a:t>
            </a:r>
            <a:r>
              <a:rPr lang="en-GB" sz="1200" b="0" dirty="0" smtClean="0"/>
              <a:t/>
            </a:r>
            <a:br>
              <a:rPr lang="en-GB" sz="1200" b="0" dirty="0" smtClean="0"/>
            </a:br>
            <a:r>
              <a:rPr lang="en-GB" sz="1200" b="0" dirty="0" smtClean="0"/>
              <a:t>or visit: www.q-step.ed.ac.uk</a:t>
            </a:r>
            <a:endParaRPr lang="en-GB" sz="1200" b="0" dirty="0"/>
          </a:p>
        </p:txBody>
      </p:sp>
      <p:sp>
        <p:nvSpPr>
          <p:cNvPr id="7" name="Title 4">
            <a:extLst>
              <a:ext uri="{FF2B5EF4-FFF2-40B4-BE49-F238E27FC236}">
                <a16:creationId xmlns:a16="http://schemas.microsoft.com/office/drawing/2014/main" id="{92E2D713-3B2F-D14C-A72D-43D89AE8D8B4}"/>
              </a:ext>
            </a:extLst>
          </p:cNvPr>
          <p:cNvSpPr txBox="1">
            <a:spLocks/>
          </p:cNvSpPr>
          <p:nvPr/>
        </p:nvSpPr>
        <p:spPr>
          <a:xfrm>
            <a:off x="4000500" y="546033"/>
            <a:ext cx="2667000" cy="5566911"/>
          </a:xfrm>
          <a:prstGeom prst="rect">
            <a:avLst/>
          </a:prstGeom>
        </p:spPr>
        <p:txBody>
          <a:bodyPr vert="horz" lIns="107315" tIns="53658" rIns="107315" bIns="53658" rtlCol="0" anchor="t">
            <a:no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GB" sz="1200" dirty="0"/>
              <a:t>About the creators of this resource: </a:t>
            </a:r>
          </a:p>
          <a:p>
            <a:endParaRPr lang="en-GB" sz="1200" b="0" dirty="0"/>
          </a:p>
          <a:p>
            <a:r>
              <a:rPr lang="en-GB" sz="1200" dirty="0"/>
              <a:t>Dr Gitit Kadar-Satat </a:t>
            </a:r>
          </a:p>
          <a:p>
            <a:r>
              <a:rPr lang="en-GB" sz="1200" b="0" dirty="0"/>
              <a:t>Outreach Fellow, University of Edinburgh Q-Step Centre</a:t>
            </a:r>
            <a:r>
              <a:rPr lang="en-GB" sz="1200" b="0" dirty="0" smtClean="0"/>
              <a:t>.</a:t>
            </a:r>
            <a:endParaRPr lang="he-IL" sz="1200" b="0" dirty="0" smtClean="0"/>
          </a:p>
          <a:p>
            <a:endParaRPr lang="en-GB" sz="1200" dirty="0"/>
          </a:p>
          <a:p>
            <a:r>
              <a:rPr lang="en-GB" sz="1200" dirty="0"/>
              <a:t>Dr Helen Packwood </a:t>
            </a:r>
            <a:r>
              <a:rPr lang="en-GB" sz="1200" b="0" dirty="0"/>
              <a:t>Outreach Fellow, University of Edinburgh Q-Step Centre.</a:t>
            </a:r>
          </a:p>
          <a:p>
            <a:endParaRPr lang="en-GB" sz="1200" b="0" dirty="0"/>
          </a:p>
          <a:p>
            <a:r>
              <a:rPr lang="en-GB" sz="1200" dirty="0" smtClean="0"/>
              <a:t>Mr </a:t>
            </a:r>
            <a:r>
              <a:rPr lang="en-GB" sz="1200" dirty="0" err="1"/>
              <a:t>Sohaib</a:t>
            </a:r>
            <a:r>
              <a:rPr lang="en-GB" sz="1200" dirty="0"/>
              <a:t> Ashraf </a:t>
            </a:r>
            <a:r>
              <a:rPr lang="en-GB" sz="1200" b="0" dirty="0"/>
              <a:t>is studying MA Politics with Quantitative Methods. </a:t>
            </a:r>
          </a:p>
        </p:txBody>
      </p:sp>
      <p:grpSp>
        <p:nvGrpSpPr>
          <p:cNvPr id="9" name="Group 8"/>
          <p:cNvGrpSpPr/>
          <p:nvPr/>
        </p:nvGrpSpPr>
        <p:grpSpPr>
          <a:xfrm>
            <a:off x="4894288" y="7225259"/>
            <a:ext cx="1963712" cy="2680741"/>
            <a:chOff x="4894288" y="7225259"/>
            <a:chExt cx="1963712" cy="2680741"/>
          </a:xfrm>
        </p:grpSpPr>
        <p:pic>
          <p:nvPicPr>
            <p:cNvPr id="10" name="Picture 9"/>
            <p:cNvPicPr>
              <a:picLocks noChangeAspect="1"/>
            </p:cNvPicPr>
            <p:nvPr/>
          </p:nvPicPr>
          <p:blipFill rotWithShape="1">
            <a:blip r:embed="rId3"/>
            <a:srcRect l="68182" t="53808" r="16756" b="23446"/>
            <a:stretch/>
          </p:blipFill>
          <p:spPr>
            <a:xfrm>
              <a:off x="4894288" y="8242091"/>
              <a:ext cx="1963712" cy="1663909"/>
            </a:xfrm>
            <a:prstGeom prst="rect">
              <a:avLst/>
            </a:prstGeom>
          </p:spPr>
        </p:pic>
        <p:pic>
          <p:nvPicPr>
            <p:cNvPr id="11" name="Picture 10"/>
            <p:cNvPicPr>
              <a:picLocks noChangeAspect="1"/>
            </p:cNvPicPr>
            <p:nvPr/>
          </p:nvPicPr>
          <p:blipFill rotWithShape="1">
            <a:blip r:embed="rId3"/>
            <a:srcRect l="68182" t="53808" r="16756" b="38676"/>
            <a:stretch/>
          </p:blipFill>
          <p:spPr>
            <a:xfrm>
              <a:off x="4894288" y="7225259"/>
              <a:ext cx="1963712" cy="1311761"/>
            </a:xfrm>
            <a:prstGeom prst="rect">
              <a:avLst/>
            </a:prstGeom>
          </p:spPr>
        </p:pic>
      </p:grpSp>
      <p:pic>
        <p:nvPicPr>
          <p:cNvPr id="12" name="Picture 4" descr="Image result for UNIVERSITY OF EDINBURG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266" y="8921049"/>
            <a:ext cx="2520000" cy="60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84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 of Edinburgh - Digital Sign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 of Edinburgh - Digital Signage" id="{6004EAEC-1EF4-1645-A38D-B8F9124B9AD4}" vid="{4675A289-6547-0740-8BEA-328CAD5DC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3927</TotalTime>
  <Words>659</Words>
  <Application>Microsoft Office PowerPoint</Application>
  <PresentationFormat>A4 Paper (210x297 mm)</PresentationFormat>
  <Paragraphs>82</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University of Edinburgh - Digital Signage</vt:lpstr>
      <vt:lpstr>Scotland by numbers: A Picture of Crime Scotland</vt:lpstr>
      <vt:lpstr>PowerPoint Presentation</vt:lpstr>
      <vt:lpstr>PowerPoint Presentation</vt:lpstr>
      <vt:lpstr>What is the Q Step Academy? The Q Step Academy is a partnership between the Edinburgh Q Step Centre and schools in Edinburgh and the city region. This partnership will provide free training and resources on statistical literacy for staff and pupils in the Social Sciences.   What will the Academy do? The Q-Step Academy aims to raise the profile of social statistics and data literacy within schools. It will work in collaboration with teachers, delivering masterclass sessions to pupils and creating resources which link to the curriculum.    How can your school get involved? We are looking to develop links with schools in the future, if you would like more information, please get in touch by emailing us: qstepacademy@ed.ac.uk  or visit: www.q-step.ed.ac.uk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CAVILL Adam Cavill</dc:creator>
  <cp:lastModifiedBy>Gitit Kadar-Satat</cp:lastModifiedBy>
  <cp:revision>161</cp:revision>
  <cp:lastPrinted>2019-08-21T12:22:21Z</cp:lastPrinted>
  <dcterms:created xsi:type="dcterms:W3CDTF">2019-06-10T09:58:43Z</dcterms:created>
  <dcterms:modified xsi:type="dcterms:W3CDTF">2019-09-19T17:56:55Z</dcterms:modified>
</cp:coreProperties>
</file>